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notesMasterIdLst>
    <p:notesMasterId r:id="rId12"/>
  </p:notesMasterIdLst>
  <p:handoutMasterIdLst>
    <p:handoutMasterId r:id="rId13"/>
  </p:handoutMasterIdLst>
  <p:sldIdLst>
    <p:sldId id="256" r:id="rId2"/>
    <p:sldId id="296" r:id="rId3"/>
    <p:sldId id="297" r:id="rId4"/>
    <p:sldId id="298" r:id="rId5"/>
    <p:sldId id="301" r:id="rId6"/>
    <p:sldId id="303" r:id="rId7"/>
    <p:sldId id="304" r:id="rId8"/>
    <p:sldId id="305" r:id="rId9"/>
    <p:sldId id="302" r:id="rId10"/>
    <p:sldId id="292" r:id="rId11"/>
  </p:sldIdLst>
  <p:sldSz cx="9144000" cy="6858000" type="screen4x3"/>
  <p:notesSz cx="70104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569" autoAdjust="0"/>
    <p:restoredTop sz="96532" autoAdjust="0"/>
  </p:normalViewPr>
  <p:slideViewPr>
    <p:cSldViewPr>
      <p:cViewPr varScale="1">
        <p:scale>
          <a:sx n="77" d="100"/>
          <a:sy n="77" d="100"/>
        </p:scale>
        <p:origin x="1286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5" d="100"/>
          <a:sy n="85" d="100"/>
        </p:scale>
        <p:origin x="-1992" y="-9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05F471D-035B-415D-BA9D-B6BA911890A2}" type="doc">
      <dgm:prSet loTypeId="urn:microsoft.com/office/officeart/2005/8/layout/h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C92650C3-8B93-430A-A946-687C575B4FD2}">
      <dgm:prSet phldrT="[Text]"/>
      <dgm:spPr/>
      <dgm:t>
        <a:bodyPr/>
        <a:lstStyle/>
        <a:p>
          <a:r>
            <a:rPr lang="en-US" dirty="0"/>
            <a:t>Measures</a:t>
          </a:r>
        </a:p>
      </dgm:t>
    </dgm:pt>
    <dgm:pt modelId="{EFB55915-9394-4E77-8609-0E6CE1830341}" type="parTrans" cxnId="{84C71075-BF97-4A17-B888-AF5EB7239285}">
      <dgm:prSet/>
      <dgm:spPr/>
      <dgm:t>
        <a:bodyPr/>
        <a:lstStyle/>
        <a:p>
          <a:endParaRPr lang="en-US"/>
        </a:p>
      </dgm:t>
    </dgm:pt>
    <dgm:pt modelId="{19F38518-07BD-4BE9-ABB8-4B0224ECCBAA}" type="sibTrans" cxnId="{84C71075-BF97-4A17-B888-AF5EB7239285}">
      <dgm:prSet/>
      <dgm:spPr/>
      <dgm:t>
        <a:bodyPr/>
        <a:lstStyle/>
        <a:p>
          <a:endParaRPr lang="en-US"/>
        </a:p>
      </dgm:t>
    </dgm:pt>
    <dgm:pt modelId="{634D305C-EAF2-49F1-8B16-E8DBB6CAA447}">
      <dgm:prSet phldrT="[Text]"/>
      <dgm:spPr/>
      <dgm:t>
        <a:bodyPr/>
        <a:lstStyle/>
        <a:p>
          <a:r>
            <a:rPr lang="en-US" dirty="0"/>
            <a:t>Withdrawals</a:t>
          </a:r>
        </a:p>
      </dgm:t>
    </dgm:pt>
    <dgm:pt modelId="{5575CF97-C697-4439-82A7-86E2C89D664C}" type="parTrans" cxnId="{A2F83780-3F55-4091-BA0B-B8E207D09396}">
      <dgm:prSet/>
      <dgm:spPr/>
      <dgm:t>
        <a:bodyPr/>
        <a:lstStyle/>
        <a:p>
          <a:endParaRPr lang="en-US"/>
        </a:p>
      </dgm:t>
    </dgm:pt>
    <dgm:pt modelId="{16FF3D0D-1417-46C6-83B4-74AD1D1FA7A5}" type="sibTrans" cxnId="{A2F83780-3F55-4091-BA0B-B8E207D09396}">
      <dgm:prSet/>
      <dgm:spPr/>
      <dgm:t>
        <a:bodyPr/>
        <a:lstStyle/>
        <a:p>
          <a:endParaRPr lang="en-US"/>
        </a:p>
      </dgm:t>
    </dgm:pt>
    <dgm:pt modelId="{D653491D-D558-41C4-8473-7D4494ED9CE0}">
      <dgm:prSet phldrT="[Text]"/>
      <dgm:spPr/>
      <dgm:t>
        <a:bodyPr/>
        <a:lstStyle/>
        <a:p>
          <a:r>
            <a:rPr lang="en-US" dirty="0"/>
            <a:t>Consumptive use</a:t>
          </a:r>
        </a:p>
      </dgm:t>
    </dgm:pt>
    <dgm:pt modelId="{1E95FFF4-03FD-4DE1-A24A-0C3D4BAFE6EF}" type="parTrans" cxnId="{65228DDC-6448-4412-AAE6-EFD2FC8E90BC}">
      <dgm:prSet/>
      <dgm:spPr/>
      <dgm:t>
        <a:bodyPr/>
        <a:lstStyle/>
        <a:p>
          <a:endParaRPr lang="en-US"/>
        </a:p>
      </dgm:t>
    </dgm:pt>
    <dgm:pt modelId="{E0D9802E-399A-45F6-A93F-9F2AEF671010}" type="sibTrans" cxnId="{65228DDC-6448-4412-AAE6-EFD2FC8E90BC}">
      <dgm:prSet/>
      <dgm:spPr/>
      <dgm:t>
        <a:bodyPr/>
        <a:lstStyle/>
        <a:p>
          <a:endParaRPr lang="en-US"/>
        </a:p>
      </dgm:t>
    </dgm:pt>
    <dgm:pt modelId="{C1D60E59-88B2-4809-990A-B218C4A37FC4}">
      <dgm:prSet phldrT="[Text]"/>
      <dgm:spPr/>
      <dgm:t>
        <a:bodyPr/>
        <a:lstStyle/>
        <a:p>
          <a:r>
            <a:rPr lang="en-US" dirty="0"/>
            <a:t>Use Sectors</a:t>
          </a:r>
        </a:p>
      </dgm:t>
    </dgm:pt>
    <dgm:pt modelId="{9579153A-A800-4093-B3FA-C084D2DA2CB5}" type="parTrans" cxnId="{33E3D118-EE1A-4C3F-A1B8-11B954325475}">
      <dgm:prSet/>
      <dgm:spPr/>
      <dgm:t>
        <a:bodyPr/>
        <a:lstStyle/>
        <a:p>
          <a:endParaRPr lang="en-US"/>
        </a:p>
      </dgm:t>
    </dgm:pt>
    <dgm:pt modelId="{D58A31AD-578E-4EC4-A411-C86432C32AD6}" type="sibTrans" cxnId="{33E3D118-EE1A-4C3F-A1B8-11B954325475}">
      <dgm:prSet/>
      <dgm:spPr/>
      <dgm:t>
        <a:bodyPr/>
        <a:lstStyle/>
        <a:p>
          <a:endParaRPr lang="en-US"/>
        </a:p>
      </dgm:t>
    </dgm:pt>
    <dgm:pt modelId="{A2876AE3-478F-4ABD-94DD-7A9CA1335BF4}">
      <dgm:prSet phldrT="[Text]"/>
      <dgm:spPr/>
      <dgm:t>
        <a:bodyPr/>
        <a:lstStyle/>
        <a:p>
          <a:r>
            <a:rPr lang="en-US" dirty="0"/>
            <a:t>Public water supply</a:t>
          </a:r>
        </a:p>
      </dgm:t>
    </dgm:pt>
    <dgm:pt modelId="{0D979170-8F45-44F2-BADB-3B8F05267C25}" type="parTrans" cxnId="{268EC9E9-33FE-49AA-A86F-E4254A2FC31B}">
      <dgm:prSet/>
      <dgm:spPr/>
      <dgm:t>
        <a:bodyPr/>
        <a:lstStyle/>
        <a:p>
          <a:endParaRPr lang="en-US"/>
        </a:p>
      </dgm:t>
    </dgm:pt>
    <dgm:pt modelId="{A68385FA-F29B-49B8-B595-1272CB6EDA9B}" type="sibTrans" cxnId="{268EC9E9-33FE-49AA-A86F-E4254A2FC31B}">
      <dgm:prSet/>
      <dgm:spPr/>
      <dgm:t>
        <a:bodyPr/>
        <a:lstStyle/>
        <a:p>
          <a:endParaRPr lang="en-US"/>
        </a:p>
      </dgm:t>
    </dgm:pt>
    <dgm:pt modelId="{B02B1C34-6FC6-42F4-8ED4-6371D0CCAC98}">
      <dgm:prSet phldrT="[Text]"/>
      <dgm:spPr/>
      <dgm:t>
        <a:bodyPr/>
        <a:lstStyle/>
        <a:p>
          <a:r>
            <a:rPr lang="en-US" dirty="0"/>
            <a:t>Watersheds</a:t>
          </a:r>
        </a:p>
      </dgm:t>
    </dgm:pt>
    <dgm:pt modelId="{62D85753-DE89-40F5-89C7-4BA4A58AE70C}" type="parTrans" cxnId="{6DAB5170-8C8E-4BE2-9FA6-4104555FBE9D}">
      <dgm:prSet/>
      <dgm:spPr/>
      <dgm:t>
        <a:bodyPr/>
        <a:lstStyle/>
        <a:p>
          <a:endParaRPr lang="en-US"/>
        </a:p>
      </dgm:t>
    </dgm:pt>
    <dgm:pt modelId="{9842B7A7-6925-4182-BE33-10A5FAEFDF3B}" type="sibTrans" cxnId="{6DAB5170-8C8E-4BE2-9FA6-4104555FBE9D}">
      <dgm:prSet/>
      <dgm:spPr/>
      <dgm:t>
        <a:bodyPr/>
        <a:lstStyle/>
        <a:p>
          <a:endParaRPr lang="en-US"/>
        </a:p>
      </dgm:t>
    </dgm:pt>
    <dgm:pt modelId="{2804BB1C-3ACE-4CC9-9A9B-0E375B91B618}">
      <dgm:prSet phldrT="[Text]"/>
      <dgm:spPr/>
      <dgm:t>
        <a:bodyPr/>
        <a:lstStyle/>
        <a:p>
          <a:r>
            <a:rPr lang="en-US" dirty="0"/>
            <a:t>Diversions in/out of the basin</a:t>
          </a:r>
        </a:p>
      </dgm:t>
    </dgm:pt>
    <dgm:pt modelId="{E79A4F63-3084-4AE7-9ADC-73C66C975F1E}" type="parTrans" cxnId="{03BC26B8-0BDD-49D1-A52F-90574069FD35}">
      <dgm:prSet/>
      <dgm:spPr/>
      <dgm:t>
        <a:bodyPr/>
        <a:lstStyle/>
        <a:p>
          <a:endParaRPr lang="en-US"/>
        </a:p>
      </dgm:t>
    </dgm:pt>
    <dgm:pt modelId="{8833F91E-8865-4E61-8C85-1C42B10F0D96}" type="sibTrans" cxnId="{03BC26B8-0BDD-49D1-A52F-90574069FD35}">
      <dgm:prSet/>
      <dgm:spPr/>
      <dgm:t>
        <a:bodyPr/>
        <a:lstStyle/>
        <a:p>
          <a:endParaRPr lang="en-US"/>
        </a:p>
      </dgm:t>
    </dgm:pt>
    <dgm:pt modelId="{D4C6B3A4-518D-408D-B782-FA629625F471}">
      <dgm:prSet phldrT="[Text]"/>
      <dgm:spPr/>
      <dgm:t>
        <a:bodyPr/>
        <a:lstStyle/>
        <a:p>
          <a:r>
            <a:rPr lang="en-US" dirty="0"/>
            <a:t>Intra-basin diversions</a:t>
          </a:r>
        </a:p>
      </dgm:t>
    </dgm:pt>
    <dgm:pt modelId="{485A842D-95B9-4F25-A117-E724FAEF67E7}" type="parTrans" cxnId="{921AC7AB-88A2-4A6B-B82D-3A560798B64A}">
      <dgm:prSet/>
      <dgm:spPr/>
      <dgm:t>
        <a:bodyPr/>
        <a:lstStyle/>
        <a:p>
          <a:endParaRPr lang="en-US"/>
        </a:p>
      </dgm:t>
    </dgm:pt>
    <dgm:pt modelId="{BEEEE3CC-91BA-4C99-B7E6-10868716E0E8}" type="sibTrans" cxnId="{921AC7AB-88A2-4A6B-B82D-3A560798B64A}">
      <dgm:prSet/>
      <dgm:spPr/>
      <dgm:t>
        <a:bodyPr/>
        <a:lstStyle/>
        <a:p>
          <a:endParaRPr lang="en-US"/>
        </a:p>
      </dgm:t>
    </dgm:pt>
    <dgm:pt modelId="{2649863C-FC92-481C-8148-BE395A3ED8FE}">
      <dgm:prSet phldrT="[Text]"/>
      <dgm:spPr/>
      <dgm:t>
        <a:bodyPr/>
        <a:lstStyle/>
        <a:p>
          <a:r>
            <a:rPr lang="en-US" dirty="0"/>
            <a:t>Commercial and institutional</a:t>
          </a:r>
        </a:p>
      </dgm:t>
    </dgm:pt>
    <dgm:pt modelId="{4CA2F119-4FC2-42FC-AD5C-CB7EF55F7454}" type="parTrans" cxnId="{BD2C9F0A-5000-40EC-B8BE-719E0EBD023C}">
      <dgm:prSet/>
      <dgm:spPr/>
      <dgm:t>
        <a:bodyPr/>
        <a:lstStyle/>
        <a:p>
          <a:endParaRPr lang="en-US"/>
        </a:p>
      </dgm:t>
    </dgm:pt>
    <dgm:pt modelId="{002433A9-6074-4D27-BD83-BC0A0981E230}" type="sibTrans" cxnId="{BD2C9F0A-5000-40EC-B8BE-719E0EBD023C}">
      <dgm:prSet/>
      <dgm:spPr/>
      <dgm:t>
        <a:bodyPr/>
        <a:lstStyle/>
        <a:p>
          <a:endParaRPr lang="en-US"/>
        </a:p>
      </dgm:t>
    </dgm:pt>
    <dgm:pt modelId="{823A2975-EB07-43F4-92CE-94F909C92545}">
      <dgm:prSet phldrT="[Text]"/>
      <dgm:spPr/>
      <dgm:t>
        <a:bodyPr/>
        <a:lstStyle/>
        <a:p>
          <a:r>
            <a:rPr lang="en-US" dirty="0"/>
            <a:t>Power production (once-through cooling)</a:t>
          </a:r>
        </a:p>
      </dgm:t>
    </dgm:pt>
    <dgm:pt modelId="{D687154E-3F8D-4AB1-8D64-301F6329293B}" type="parTrans" cxnId="{9AB96757-9000-4AF4-85DA-BADE0AEB9256}">
      <dgm:prSet/>
      <dgm:spPr/>
      <dgm:t>
        <a:bodyPr/>
        <a:lstStyle/>
        <a:p>
          <a:endParaRPr lang="en-US"/>
        </a:p>
      </dgm:t>
    </dgm:pt>
    <dgm:pt modelId="{CD06A7C6-60E8-483C-96D0-314E0BAA5694}" type="sibTrans" cxnId="{9AB96757-9000-4AF4-85DA-BADE0AEB9256}">
      <dgm:prSet/>
      <dgm:spPr/>
      <dgm:t>
        <a:bodyPr/>
        <a:lstStyle/>
        <a:p>
          <a:endParaRPr lang="en-US"/>
        </a:p>
      </dgm:t>
    </dgm:pt>
    <dgm:pt modelId="{125D652E-0155-4919-A58B-3E47CE5A0672}">
      <dgm:prSet phldrT="[Text]"/>
      <dgm:spPr/>
      <dgm:t>
        <a:bodyPr/>
        <a:lstStyle/>
        <a:p>
          <a:r>
            <a:rPr lang="en-US" dirty="0"/>
            <a:t>Irrigation</a:t>
          </a:r>
        </a:p>
      </dgm:t>
    </dgm:pt>
    <dgm:pt modelId="{802CBC44-37E6-4AFE-AD89-64067B40E39E}" type="parTrans" cxnId="{5E9C3130-D253-44B3-8DB1-C876B6DCEB92}">
      <dgm:prSet/>
      <dgm:spPr/>
      <dgm:t>
        <a:bodyPr/>
        <a:lstStyle/>
        <a:p>
          <a:endParaRPr lang="en-US"/>
        </a:p>
      </dgm:t>
    </dgm:pt>
    <dgm:pt modelId="{0228D461-9272-401A-8AF5-66A0D3683CEC}" type="sibTrans" cxnId="{5E9C3130-D253-44B3-8DB1-C876B6DCEB92}">
      <dgm:prSet/>
      <dgm:spPr/>
      <dgm:t>
        <a:bodyPr/>
        <a:lstStyle/>
        <a:p>
          <a:endParaRPr lang="en-US"/>
        </a:p>
      </dgm:t>
    </dgm:pt>
    <dgm:pt modelId="{D0C42985-D5EF-4C37-8C6B-03B0BD3FC4B0}">
      <dgm:prSet phldrT="[Text]"/>
      <dgm:spPr/>
      <dgm:t>
        <a:bodyPr/>
        <a:lstStyle/>
        <a:p>
          <a:r>
            <a:rPr lang="en-US" dirty="0"/>
            <a:t>Livestock</a:t>
          </a:r>
        </a:p>
      </dgm:t>
    </dgm:pt>
    <dgm:pt modelId="{B700A824-C001-4420-9A7F-6D81A6B1DAA6}" type="parTrans" cxnId="{0273CF9C-92FB-445C-8536-FDBD2620F11E}">
      <dgm:prSet/>
      <dgm:spPr/>
      <dgm:t>
        <a:bodyPr/>
        <a:lstStyle/>
        <a:p>
          <a:endParaRPr lang="en-US"/>
        </a:p>
      </dgm:t>
    </dgm:pt>
    <dgm:pt modelId="{CC272CD7-F9E4-4193-8B8A-5C5A2FC470C5}" type="sibTrans" cxnId="{0273CF9C-92FB-445C-8536-FDBD2620F11E}">
      <dgm:prSet/>
      <dgm:spPr/>
      <dgm:t>
        <a:bodyPr/>
        <a:lstStyle/>
        <a:p>
          <a:endParaRPr lang="en-US"/>
        </a:p>
      </dgm:t>
    </dgm:pt>
    <dgm:pt modelId="{80021188-53C8-4B34-81DB-807EC0E5D3A7}">
      <dgm:prSet phldrT="[Text]"/>
      <dgm:spPr/>
      <dgm:t>
        <a:bodyPr/>
        <a:lstStyle/>
        <a:p>
          <a:r>
            <a:rPr lang="en-US" dirty="0"/>
            <a:t>Industrial</a:t>
          </a:r>
        </a:p>
      </dgm:t>
    </dgm:pt>
    <dgm:pt modelId="{392553FA-617C-4B69-B5B5-5DB324787BC9}" type="parTrans" cxnId="{1A3467C8-A540-4BCC-A73F-8CAD8C2C80A3}">
      <dgm:prSet/>
      <dgm:spPr/>
      <dgm:t>
        <a:bodyPr/>
        <a:lstStyle/>
        <a:p>
          <a:endParaRPr lang="en-US"/>
        </a:p>
      </dgm:t>
    </dgm:pt>
    <dgm:pt modelId="{EAD00F3F-9369-4C0D-8DCB-9FD128B6FA3C}" type="sibTrans" cxnId="{1A3467C8-A540-4BCC-A73F-8CAD8C2C80A3}">
      <dgm:prSet/>
      <dgm:spPr/>
      <dgm:t>
        <a:bodyPr/>
        <a:lstStyle/>
        <a:p>
          <a:endParaRPr lang="en-US"/>
        </a:p>
      </dgm:t>
    </dgm:pt>
    <dgm:pt modelId="{E3E021A5-20B0-4077-98AD-FF8043E1BC18}">
      <dgm:prSet phldrT="[Text]"/>
      <dgm:spPr/>
      <dgm:t>
        <a:bodyPr/>
        <a:lstStyle/>
        <a:p>
          <a:r>
            <a:rPr lang="en-US" dirty="0"/>
            <a:t>Power production (recirculated cooling)</a:t>
          </a:r>
        </a:p>
      </dgm:t>
    </dgm:pt>
    <dgm:pt modelId="{8A041B19-79DB-48EA-AFF0-9C2EBFCFE072}" type="parTrans" cxnId="{2879E062-0BD6-434E-8508-C7ABC6D6DA18}">
      <dgm:prSet/>
      <dgm:spPr/>
      <dgm:t>
        <a:bodyPr/>
        <a:lstStyle/>
        <a:p>
          <a:endParaRPr lang="en-US"/>
        </a:p>
      </dgm:t>
    </dgm:pt>
    <dgm:pt modelId="{C2F3579F-22B1-4C04-AE37-4B58B6F179E6}" type="sibTrans" cxnId="{2879E062-0BD6-434E-8508-C7ABC6D6DA18}">
      <dgm:prSet/>
      <dgm:spPr/>
      <dgm:t>
        <a:bodyPr/>
        <a:lstStyle/>
        <a:p>
          <a:endParaRPr lang="en-US"/>
        </a:p>
      </dgm:t>
    </dgm:pt>
    <dgm:pt modelId="{97C2877E-FAE5-436E-AF1D-D71B513C600B}">
      <dgm:prSet phldrT="[Text]"/>
      <dgm:spPr/>
      <dgm:t>
        <a:bodyPr/>
        <a:lstStyle/>
        <a:p>
          <a:r>
            <a:rPr lang="en-US" dirty="0"/>
            <a:t>Off-stream hydroelectric power</a:t>
          </a:r>
        </a:p>
      </dgm:t>
    </dgm:pt>
    <dgm:pt modelId="{9B644B60-2837-4ADC-B31A-898C1DD05BB4}" type="parTrans" cxnId="{1D4616F0-FAC5-4245-AC8D-A633E993D1C7}">
      <dgm:prSet/>
      <dgm:spPr/>
      <dgm:t>
        <a:bodyPr/>
        <a:lstStyle/>
        <a:p>
          <a:endParaRPr lang="en-US"/>
        </a:p>
      </dgm:t>
    </dgm:pt>
    <dgm:pt modelId="{7A3654C8-7FAF-4236-8AF1-E0459B401EB0}" type="sibTrans" cxnId="{1D4616F0-FAC5-4245-AC8D-A633E993D1C7}">
      <dgm:prSet/>
      <dgm:spPr/>
      <dgm:t>
        <a:bodyPr/>
        <a:lstStyle/>
        <a:p>
          <a:endParaRPr lang="en-US"/>
        </a:p>
      </dgm:t>
    </dgm:pt>
    <dgm:pt modelId="{CF851B96-194C-4549-AC6B-8FA902FF9D39}">
      <dgm:prSet phldrT="[Text]"/>
      <dgm:spPr/>
      <dgm:t>
        <a:bodyPr/>
        <a:lstStyle/>
        <a:p>
          <a:r>
            <a:rPr lang="en-US" dirty="0"/>
            <a:t>In-stream hydroelectric (optional)</a:t>
          </a:r>
        </a:p>
      </dgm:t>
    </dgm:pt>
    <dgm:pt modelId="{F4D525F3-1E40-41EF-B915-E23833B1B065}" type="parTrans" cxnId="{7F7BAB57-731C-4B90-8897-791AC476E213}">
      <dgm:prSet/>
      <dgm:spPr/>
      <dgm:t>
        <a:bodyPr/>
        <a:lstStyle/>
        <a:p>
          <a:endParaRPr lang="en-US"/>
        </a:p>
      </dgm:t>
    </dgm:pt>
    <dgm:pt modelId="{579A653E-EE7A-4880-ABF5-35F44CA11321}" type="sibTrans" cxnId="{7F7BAB57-731C-4B90-8897-791AC476E213}">
      <dgm:prSet/>
      <dgm:spPr/>
      <dgm:t>
        <a:bodyPr/>
        <a:lstStyle/>
        <a:p>
          <a:endParaRPr lang="en-US"/>
        </a:p>
      </dgm:t>
    </dgm:pt>
    <dgm:pt modelId="{14B0BA6D-0CB7-4B4B-9738-628B58C39EB2}">
      <dgm:prSet phldrT="[Text]"/>
      <dgm:spPr/>
      <dgm:t>
        <a:bodyPr/>
        <a:lstStyle/>
        <a:p>
          <a:r>
            <a:rPr lang="en-US" dirty="0"/>
            <a:t>Other</a:t>
          </a:r>
        </a:p>
      </dgm:t>
    </dgm:pt>
    <dgm:pt modelId="{7FFBAE84-1538-43EA-9944-22CB6B7D5572}" type="parTrans" cxnId="{4522EE9B-C079-4F58-A56C-63B1712ADDF8}">
      <dgm:prSet/>
      <dgm:spPr/>
      <dgm:t>
        <a:bodyPr/>
        <a:lstStyle/>
        <a:p>
          <a:endParaRPr lang="en-US"/>
        </a:p>
      </dgm:t>
    </dgm:pt>
    <dgm:pt modelId="{800BB7BF-8918-42F3-8B49-0974C8AA4640}" type="sibTrans" cxnId="{4522EE9B-C079-4F58-A56C-63B1712ADDF8}">
      <dgm:prSet/>
      <dgm:spPr/>
      <dgm:t>
        <a:bodyPr/>
        <a:lstStyle/>
        <a:p>
          <a:endParaRPr lang="en-US"/>
        </a:p>
      </dgm:t>
    </dgm:pt>
    <dgm:pt modelId="{8BD7E669-8214-4955-81CE-9CD41D0F8815}">
      <dgm:prSet phldrT="[Text]"/>
      <dgm:spPr/>
      <dgm:t>
        <a:bodyPr/>
        <a:lstStyle/>
        <a:p>
          <a:r>
            <a:rPr lang="en-US" dirty="0"/>
            <a:t>Lake Superior</a:t>
          </a:r>
        </a:p>
      </dgm:t>
    </dgm:pt>
    <dgm:pt modelId="{9B1E6111-2770-46DC-B025-BCE7BC22A9EE}" type="parTrans" cxnId="{0C860484-B561-413C-A8A1-F90526C12FD3}">
      <dgm:prSet/>
      <dgm:spPr/>
      <dgm:t>
        <a:bodyPr/>
        <a:lstStyle/>
        <a:p>
          <a:endParaRPr lang="en-US"/>
        </a:p>
      </dgm:t>
    </dgm:pt>
    <dgm:pt modelId="{B446AC59-6600-4B39-992B-71F812F316E0}" type="sibTrans" cxnId="{0C860484-B561-413C-A8A1-F90526C12FD3}">
      <dgm:prSet/>
      <dgm:spPr/>
      <dgm:t>
        <a:bodyPr/>
        <a:lstStyle/>
        <a:p>
          <a:endParaRPr lang="en-US"/>
        </a:p>
      </dgm:t>
    </dgm:pt>
    <dgm:pt modelId="{1D250616-CB0B-47F9-8BEB-0C8F6C98C37C}">
      <dgm:prSet phldrT="[Text]"/>
      <dgm:spPr/>
      <dgm:t>
        <a:bodyPr/>
        <a:lstStyle/>
        <a:p>
          <a:r>
            <a:rPr lang="en-US" dirty="0"/>
            <a:t>Lake Michigan</a:t>
          </a:r>
        </a:p>
      </dgm:t>
    </dgm:pt>
    <dgm:pt modelId="{084D2BB4-2BFA-45B7-A989-686F1CDADF61}" type="parTrans" cxnId="{60805EA8-077A-4CA6-A34C-2E8974F035E3}">
      <dgm:prSet/>
      <dgm:spPr/>
      <dgm:t>
        <a:bodyPr/>
        <a:lstStyle/>
        <a:p>
          <a:endParaRPr lang="en-US"/>
        </a:p>
      </dgm:t>
    </dgm:pt>
    <dgm:pt modelId="{68199A6C-A70A-421C-AA24-BDEF0261E9B1}" type="sibTrans" cxnId="{60805EA8-077A-4CA6-A34C-2E8974F035E3}">
      <dgm:prSet/>
      <dgm:spPr/>
      <dgm:t>
        <a:bodyPr/>
        <a:lstStyle/>
        <a:p>
          <a:endParaRPr lang="en-US"/>
        </a:p>
      </dgm:t>
    </dgm:pt>
    <dgm:pt modelId="{B0A22913-4B80-4C76-AC29-333CF676E5A2}">
      <dgm:prSet phldrT="[Text]"/>
      <dgm:spPr/>
      <dgm:t>
        <a:bodyPr/>
        <a:lstStyle/>
        <a:p>
          <a:r>
            <a:rPr lang="en-US" dirty="0"/>
            <a:t>Lake Huron</a:t>
          </a:r>
        </a:p>
      </dgm:t>
    </dgm:pt>
    <dgm:pt modelId="{B9807F60-D49B-479A-84A1-2723DD356285}" type="parTrans" cxnId="{FB8DAB5B-733A-4BBC-AC76-D6C85EA94E42}">
      <dgm:prSet/>
      <dgm:spPr/>
      <dgm:t>
        <a:bodyPr/>
        <a:lstStyle/>
        <a:p>
          <a:endParaRPr lang="en-US"/>
        </a:p>
      </dgm:t>
    </dgm:pt>
    <dgm:pt modelId="{592228F5-87FC-44AB-B40B-D1952DD252C2}" type="sibTrans" cxnId="{FB8DAB5B-733A-4BBC-AC76-D6C85EA94E42}">
      <dgm:prSet/>
      <dgm:spPr/>
      <dgm:t>
        <a:bodyPr/>
        <a:lstStyle/>
        <a:p>
          <a:endParaRPr lang="en-US"/>
        </a:p>
      </dgm:t>
    </dgm:pt>
    <dgm:pt modelId="{720ECE0E-3007-4F9E-AE8F-81EF847EA347}">
      <dgm:prSet phldrT="[Text]"/>
      <dgm:spPr/>
      <dgm:t>
        <a:bodyPr/>
        <a:lstStyle/>
        <a:p>
          <a:r>
            <a:rPr lang="en-US" dirty="0"/>
            <a:t>Lake Erie</a:t>
          </a:r>
        </a:p>
      </dgm:t>
    </dgm:pt>
    <dgm:pt modelId="{E851C775-1C40-4438-B94E-E5F16FB3104E}" type="parTrans" cxnId="{EFE6DA14-41F2-49D0-A11A-5CCF4AECFE46}">
      <dgm:prSet/>
      <dgm:spPr/>
      <dgm:t>
        <a:bodyPr/>
        <a:lstStyle/>
        <a:p>
          <a:endParaRPr lang="en-US"/>
        </a:p>
      </dgm:t>
    </dgm:pt>
    <dgm:pt modelId="{48B68CB1-D0CC-44BC-B5B5-380CFEDD01A5}" type="sibTrans" cxnId="{EFE6DA14-41F2-49D0-A11A-5CCF4AECFE46}">
      <dgm:prSet/>
      <dgm:spPr/>
      <dgm:t>
        <a:bodyPr/>
        <a:lstStyle/>
        <a:p>
          <a:endParaRPr lang="en-US"/>
        </a:p>
      </dgm:t>
    </dgm:pt>
    <dgm:pt modelId="{A29974C4-8593-43AE-9629-CCC18E9FEC22}">
      <dgm:prSet phldrT="[Text]"/>
      <dgm:spPr/>
      <dgm:t>
        <a:bodyPr/>
        <a:lstStyle/>
        <a:p>
          <a:r>
            <a:rPr lang="en-US" dirty="0"/>
            <a:t>Lake Ontario</a:t>
          </a:r>
        </a:p>
      </dgm:t>
    </dgm:pt>
    <dgm:pt modelId="{5D9D1924-8ADA-4E8B-BC06-92532CA3EE1B}" type="parTrans" cxnId="{FFCBB97C-4CFD-4779-B41F-12DBBBA3E32F}">
      <dgm:prSet/>
      <dgm:spPr/>
      <dgm:t>
        <a:bodyPr/>
        <a:lstStyle/>
        <a:p>
          <a:endParaRPr lang="en-US"/>
        </a:p>
      </dgm:t>
    </dgm:pt>
    <dgm:pt modelId="{8EA75968-CC53-44F6-8782-265D818D92D5}" type="sibTrans" cxnId="{FFCBB97C-4CFD-4779-B41F-12DBBBA3E32F}">
      <dgm:prSet/>
      <dgm:spPr/>
      <dgm:t>
        <a:bodyPr/>
        <a:lstStyle/>
        <a:p>
          <a:endParaRPr lang="en-US"/>
        </a:p>
      </dgm:t>
    </dgm:pt>
    <dgm:pt modelId="{A49EB457-74C3-4D8B-A264-C40FC4435CD8}">
      <dgm:prSet phldrT="[Text]"/>
      <dgm:spPr/>
      <dgm:t>
        <a:bodyPr/>
        <a:lstStyle/>
        <a:p>
          <a:r>
            <a:rPr lang="en-US" dirty="0"/>
            <a:t>St. Lawrence River</a:t>
          </a:r>
        </a:p>
      </dgm:t>
    </dgm:pt>
    <dgm:pt modelId="{B1A15292-54FB-4F91-ACB7-3731ED837CFA}" type="parTrans" cxnId="{9B3997C1-6A20-44C3-ADBB-3A928CF8D286}">
      <dgm:prSet/>
      <dgm:spPr/>
      <dgm:t>
        <a:bodyPr/>
        <a:lstStyle/>
        <a:p>
          <a:endParaRPr lang="en-US"/>
        </a:p>
      </dgm:t>
    </dgm:pt>
    <dgm:pt modelId="{9741BB26-5428-4335-83A6-A3ED121B27B9}" type="sibTrans" cxnId="{9B3997C1-6A20-44C3-ADBB-3A928CF8D286}">
      <dgm:prSet/>
      <dgm:spPr/>
      <dgm:t>
        <a:bodyPr/>
        <a:lstStyle/>
        <a:p>
          <a:endParaRPr lang="en-US"/>
        </a:p>
      </dgm:t>
    </dgm:pt>
    <dgm:pt modelId="{0B154ED7-9A9F-40B0-AFAA-F1309A3425D7}">
      <dgm:prSet phldrT="[Text]"/>
      <dgm:spPr/>
      <dgm:t>
        <a:bodyPr/>
        <a:lstStyle/>
        <a:p>
          <a:r>
            <a:rPr lang="en-US" dirty="0"/>
            <a:t>Jurisdictions</a:t>
          </a:r>
        </a:p>
      </dgm:t>
    </dgm:pt>
    <dgm:pt modelId="{C111892D-5197-433E-9F61-D4EDF52C4217}" type="parTrans" cxnId="{BB18A72B-F3F3-4496-9EB4-BDEC62EC6E2D}">
      <dgm:prSet/>
      <dgm:spPr/>
      <dgm:t>
        <a:bodyPr/>
        <a:lstStyle/>
        <a:p>
          <a:endParaRPr lang="en-US"/>
        </a:p>
      </dgm:t>
    </dgm:pt>
    <dgm:pt modelId="{728A3BEB-DD4B-4158-8D4F-9DBF9DB709DC}" type="sibTrans" cxnId="{BB18A72B-F3F3-4496-9EB4-BDEC62EC6E2D}">
      <dgm:prSet/>
      <dgm:spPr/>
      <dgm:t>
        <a:bodyPr/>
        <a:lstStyle/>
        <a:p>
          <a:endParaRPr lang="en-US"/>
        </a:p>
      </dgm:t>
    </dgm:pt>
    <dgm:pt modelId="{3857CBD4-F156-4768-991D-7022C996A693}">
      <dgm:prSet phldrT="[Text]"/>
      <dgm:spPr/>
      <dgm:t>
        <a:bodyPr/>
        <a:lstStyle/>
        <a:p>
          <a:r>
            <a:rPr lang="en-US" dirty="0"/>
            <a:t>Illinois</a:t>
          </a:r>
        </a:p>
      </dgm:t>
    </dgm:pt>
    <dgm:pt modelId="{74A3B9AF-274E-4360-956C-A25D832EBFB7}" type="parTrans" cxnId="{616154CC-BE3C-497E-9A1D-E0EE48F2021C}">
      <dgm:prSet/>
      <dgm:spPr/>
      <dgm:t>
        <a:bodyPr/>
        <a:lstStyle/>
        <a:p>
          <a:endParaRPr lang="en-US"/>
        </a:p>
      </dgm:t>
    </dgm:pt>
    <dgm:pt modelId="{D42CA752-0515-46EC-BCCE-4ED7874BA128}" type="sibTrans" cxnId="{616154CC-BE3C-497E-9A1D-E0EE48F2021C}">
      <dgm:prSet/>
      <dgm:spPr/>
      <dgm:t>
        <a:bodyPr/>
        <a:lstStyle/>
        <a:p>
          <a:endParaRPr lang="en-US"/>
        </a:p>
      </dgm:t>
    </dgm:pt>
    <dgm:pt modelId="{0990A1F3-B3C7-4016-BE4D-815882F80B0A}">
      <dgm:prSet phldrT="[Text]"/>
      <dgm:spPr/>
      <dgm:t>
        <a:bodyPr/>
        <a:lstStyle/>
        <a:p>
          <a:r>
            <a:rPr lang="en-US" dirty="0"/>
            <a:t>Indiana</a:t>
          </a:r>
        </a:p>
      </dgm:t>
    </dgm:pt>
    <dgm:pt modelId="{16ACA07B-7E8C-476C-8A8F-73A61A1F2D21}" type="parTrans" cxnId="{78C43D38-FD96-428F-B971-5B5FEDDDBB9D}">
      <dgm:prSet/>
      <dgm:spPr/>
      <dgm:t>
        <a:bodyPr/>
        <a:lstStyle/>
        <a:p>
          <a:endParaRPr lang="en-US"/>
        </a:p>
      </dgm:t>
    </dgm:pt>
    <dgm:pt modelId="{069D2067-514E-457D-BB6F-0EC174913CAE}" type="sibTrans" cxnId="{78C43D38-FD96-428F-B971-5B5FEDDDBB9D}">
      <dgm:prSet/>
      <dgm:spPr/>
      <dgm:t>
        <a:bodyPr/>
        <a:lstStyle/>
        <a:p>
          <a:endParaRPr lang="en-US"/>
        </a:p>
      </dgm:t>
    </dgm:pt>
    <dgm:pt modelId="{5EA8E20E-AD1F-44D2-A978-E6C55B0F84F7}">
      <dgm:prSet phldrT="[Text]"/>
      <dgm:spPr/>
      <dgm:t>
        <a:bodyPr/>
        <a:lstStyle/>
        <a:p>
          <a:r>
            <a:rPr lang="en-US" dirty="0"/>
            <a:t>Michigan</a:t>
          </a:r>
        </a:p>
      </dgm:t>
    </dgm:pt>
    <dgm:pt modelId="{EF67FA94-D607-4A9F-BB27-43597F76040D}" type="parTrans" cxnId="{7557B7F0-AA60-4486-A4AA-DAA5B9B2A52A}">
      <dgm:prSet/>
      <dgm:spPr/>
      <dgm:t>
        <a:bodyPr/>
        <a:lstStyle/>
        <a:p>
          <a:endParaRPr lang="en-US"/>
        </a:p>
      </dgm:t>
    </dgm:pt>
    <dgm:pt modelId="{C42DB911-31BE-406C-A82B-317165F071B3}" type="sibTrans" cxnId="{7557B7F0-AA60-4486-A4AA-DAA5B9B2A52A}">
      <dgm:prSet/>
      <dgm:spPr/>
      <dgm:t>
        <a:bodyPr/>
        <a:lstStyle/>
        <a:p>
          <a:endParaRPr lang="en-US"/>
        </a:p>
      </dgm:t>
    </dgm:pt>
    <dgm:pt modelId="{C2468B75-05BD-4853-908E-B9C0591B7A85}">
      <dgm:prSet phldrT="[Text]"/>
      <dgm:spPr/>
      <dgm:t>
        <a:bodyPr/>
        <a:lstStyle/>
        <a:p>
          <a:r>
            <a:rPr lang="en-US" dirty="0"/>
            <a:t>Minnesota</a:t>
          </a:r>
        </a:p>
      </dgm:t>
    </dgm:pt>
    <dgm:pt modelId="{A8C5075F-38FF-4840-BA5C-05BA40220B26}" type="parTrans" cxnId="{5E683F72-4C01-4A91-972C-F798D69BC7AF}">
      <dgm:prSet/>
      <dgm:spPr/>
      <dgm:t>
        <a:bodyPr/>
        <a:lstStyle/>
        <a:p>
          <a:endParaRPr lang="en-US"/>
        </a:p>
      </dgm:t>
    </dgm:pt>
    <dgm:pt modelId="{ABDE1344-2890-4CD2-BB3E-A3E791FFE032}" type="sibTrans" cxnId="{5E683F72-4C01-4A91-972C-F798D69BC7AF}">
      <dgm:prSet/>
      <dgm:spPr/>
      <dgm:t>
        <a:bodyPr/>
        <a:lstStyle/>
        <a:p>
          <a:endParaRPr lang="en-US"/>
        </a:p>
      </dgm:t>
    </dgm:pt>
    <dgm:pt modelId="{45D17BBC-91FD-4B57-A33C-9C2B3E641ED1}">
      <dgm:prSet phldrT="[Text]"/>
      <dgm:spPr/>
      <dgm:t>
        <a:bodyPr/>
        <a:lstStyle/>
        <a:p>
          <a:r>
            <a:rPr lang="en-US" dirty="0"/>
            <a:t>New York</a:t>
          </a:r>
        </a:p>
      </dgm:t>
    </dgm:pt>
    <dgm:pt modelId="{CB4D88FF-21B2-4ACC-8087-923BC86811C0}" type="parTrans" cxnId="{14300600-5AF4-4226-9B00-584DD2C4DE85}">
      <dgm:prSet/>
      <dgm:spPr/>
      <dgm:t>
        <a:bodyPr/>
        <a:lstStyle/>
        <a:p>
          <a:endParaRPr lang="en-US"/>
        </a:p>
      </dgm:t>
    </dgm:pt>
    <dgm:pt modelId="{6201DE4F-96A8-4B8D-BE9D-28E15E29ED02}" type="sibTrans" cxnId="{14300600-5AF4-4226-9B00-584DD2C4DE85}">
      <dgm:prSet/>
      <dgm:spPr/>
      <dgm:t>
        <a:bodyPr/>
        <a:lstStyle/>
        <a:p>
          <a:endParaRPr lang="en-US"/>
        </a:p>
      </dgm:t>
    </dgm:pt>
    <dgm:pt modelId="{202FC4DF-641D-4B5C-937B-3ABFC810266A}">
      <dgm:prSet phldrT="[Text]"/>
      <dgm:spPr/>
      <dgm:t>
        <a:bodyPr/>
        <a:lstStyle/>
        <a:p>
          <a:r>
            <a:rPr lang="en-US" dirty="0"/>
            <a:t>Ohio</a:t>
          </a:r>
        </a:p>
      </dgm:t>
    </dgm:pt>
    <dgm:pt modelId="{28F476E0-6F8C-458F-BF7F-9DFE83134CFF}" type="parTrans" cxnId="{165378E8-D737-4AA5-B589-8B5D07221085}">
      <dgm:prSet/>
      <dgm:spPr/>
      <dgm:t>
        <a:bodyPr/>
        <a:lstStyle/>
        <a:p>
          <a:endParaRPr lang="en-US"/>
        </a:p>
      </dgm:t>
    </dgm:pt>
    <dgm:pt modelId="{EA46DD0D-DCF6-4D96-8D35-8F3C359E9AE7}" type="sibTrans" cxnId="{165378E8-D737-4AA5-B589-8B5D07221085}">
      <dgm:prSet/>
      <dgm:spPr/>
      <dgm:t>
        <a:bodyPr/>
        <a:lstStyle/>
        <a:p>
          <a:endParaRPr lang="en-US"/>
        </a:p>
      </dgm:t>
    </dgm:pt>
    <dgm:pt modelId="{5AA6EC9C-7BE7-4AF4-B5FC-2554CD0FAFEA}">
      <dgm:prSet phldrT="[Text]"/>
      <dgm:spPr/>
      <dgm:t>
        <a:bodyPr/>
        <a:lstStyle/>
        <a:p>
          <a:r>
            <a:rPr lang="en-US" dirty="0"/>
            <a:t>Ontario</a:t>
          </a:r>
        </a:p>
      </dgm:t>
    </dgm:pt>
    <dgm:pt modelId="{73870815-54BD-4D4C-9D79-B297D8B1AA05}" type="parTrans" cxnId="{5ABF645C-013B-498B-9D0B-AF98D2EAC045}">
      <dgm:prSet/>
      <dgm:spPr/>
      <dgm:t>
        <a:bodyPr/>
        <a:lstStyle/>
        <a:p>
          <a:endParaRPr lang="en-US"/>
        </a:p>
      </dgm:t>
    </dgm:pt>
    <dgm:pt modelId="{4AADF44F-DD12-4549-B67B-7D405B5C237E}" type="sibTrans" cxnId="{5ABF645C-013B-498B-9D0B-AF98D2EAC045}">
      <dgm:prSet/>
      <dgm:spPr/>
      <dgm:t>
        <a:bodyPr/>
        <a:lstStyle/>
        <a:p>
          <a:endParaRPr lang="en-US"/>
        </a:p>
      </dgm:t>
    </dgm:pt>
    <dgm:pt modelId="{07322616-B365-42AF-B84D-3997CF2AF88E}">
      <dgm:prSet phldrT="[Text]"/>
      <dgm:spPr/>
      <dgm:t>
        <a:bodyPr/>
        <a:lstStyle/>
        <a:p>
          <a:r>
            <a:rPr lang="en-US" dirty="0"/>
            <a:t>Pennsylvania</a:t>
          </a:r>
        </a:p>
      </dgm:t>
    </dgm:pt>
    <dgm:pt modelId="{16554CEC-26A7-47C8-A4FE-B43A2ACAB3CD}" type="parTrans" cxnId="{3FD908C1-A705-4AC9-8E43-9EEBCB1AE37B}">
      <dgm:prSet/>
      <dgm:spPr/>
      <dgm:t>
        <a:bodyPr/>
        <a:lstStyle/>
        <a:p>
          <a:endParaRPr lang="en-US"/>
        </a:p>
      </dgm:t>
    </dgm:pt>
    <dgm:pt modelId="{95F52017-CB7A-4E48-94F3-466B33096D2E}" type="sibTrans" cxnId="{3FD908C1-A705-4AC9-8E43-9EEBCB1AE37B}">
      <dgm:prSet/>
      <dgm:spPr/>
      <dgm:t>
        <a:bodyPr/>
        <a:lstStyle/>
        <a:p>
          <a:endParaRPr lang="en-US"/>
        </a:p>
      </dgm:t>
    </dgm:pt>
    <dgm:pt modelId="{9B788B15-37D0-485F-BC5B-79B0D47A7CEE}">
      <dgm:prSet phldrT="[Text]"/>
      <dgm:spPr/>
      <dgm:t>
        <a:bodyPr/>
        <a:lstStyle/>
        <a:p>
          <a:r>
            <a:rPr lang="en-US" dirty="0"/>
            <a:t>Quebec</a:t>
          </a:r>
        </a:p>
      </dgm:t>
    </dgm:pt>
    <dgm:pt modelId="{CC4C4672-C5BA-4407-AEB4-0DEF99627CA8}" type="parTrans" cxnId="{610000B2-6D47-4117-B7CC-A5401253B4A5}">
      <dgm:prSet/>
      <dgm:spPr/>
      <dgm:t>
        <a:bodyPr/>
        <a:lstStyle/>
        <a:p>
          <a:endParaRPr lang="en-US"/>
        </a:p>
      </dgm:t>
    </dgm:pt>
    <dgm:pt modelId="{1FE6C363-E894-426D-BD9F-16983A3456EC}" type="sibTrans" cxnId="{610000B2-6D47-4117-B7CC-A5401253B4A5}">
      <dgm:prSet/>
      <dgm:spPr/>
      <dgm:t>
        <a:bodyPr/>
        <a:lstStyle/>
        <a:p>
          <a:endParaRPr lang="en-US"/>
        </a:p>
      </dgm:t>
    </dgm:pt>
    <dgm:pt modelId="{4070D255-E277-48ED-A4D5-94FDFAD58E55}">
      <dgm:prSet phldrT="[Text]"/>
      <dgm:spPr/>
      <dgm:t>
        <a:bodyPr/>
        <a:lstStyle/>
        <a:p>
          <a:r>
            <a:rPr lang="en-US" dirty="0"/>
            <a:t>Wisconsin</a:t>
          </a:r>
        </a:p>
      </dgm:t>
    </dgm:pt>
    <dgm:pt modelId="{3DFB27FC-ABE2-4873-8A31-ABF09EE3DBA2}" type="parTrans" cxnId="{456FA4B3-FE8F-4F68-8995-F456FDDA1CAB}">
      <dgm:prSet/>
      <dgm:spPr/>
      <dgm:t>
        <a:bodyPr/>
        <a:lstStyle/>
        <a:p>
          <a:endParaRPr lang="en-US"/>
        </a:p>
      </dgm:t>
    </dgm:pt>
    <dgm:pt modelId="{54F679AA-5A1B-49C3-8AD5-C85A1A27119F}" type="sibTrans" cxnId="{456FA4B3-FE8F-4F68-8995-F456FDDA1CAB}">
      <dgm:prSet/>
      <dgm:spPr/>
      <dgm:t>
        <a:bodyPr/>
        <a:lstStyle/>
        <a:p>
          <a:endParaRPr lang="en-US"/>
        </a:p>
      </dgm:t>
    </dgm:pt>
    <dgm:pt modelId="{2ED02ED7-8D3D-421C-8F43-D0D460CFFAA6}" type="pres">
      <dgm:prSet presAssocID="{905F471D-035B-415D-BA9D-B6BA911890A2}" presName="Name0" presStyleCnt="0">
        <dgm:presLayoutVars>
          <dgm:dir/>
          <dgm:animLvl val="lvl"/>
          <dgm:resizeHandles val="exact"/>
        </dgm:presLayoutVars>
      </dgm:prSet>
      <dgm:spPr/>
    </dgm:pt>
    <dgm:pt modelId="{A7455574-9F47-44B7-9470-62B6E466750E}" type="pres">
      <dgm:prSet presAssocID="{C92650C3-8B93-430A-A946-687C575B4FD2}" presName="composite" presStyleCnt="0"/>
      <dgm:spPr/>
    </dgm:pt>
    <dgm:pt modelId="{D984A88D-17F9-471C-B1CD-152E4187DC61}" type="pres">
      <dgm:prSet presAssocID="{C92650C3-8B93-430A-A946-687C575B4FD2}" presName="parTx" presStyleLbl="alignNode1" presStyleIdx="0" presStyleCnt="4">
        <dgm:presLayoutVars>
          <dgm:chMax val="0"/>
          <dgm:chPref val="0"/>
          <dgm:bulletEnabled val="1"/>
        </dgm:presLayoutVars>
      </dgm:prSet>
      <dgm:spPr/>
    </dgm:pt>
    <dgm:pt modelId="{DAE768D2-3DA9-4B8B-8981-ACDD8DE503B4}" type="pres">
      <dgm:prSet presAssocID="{C92650C3-8B93-430A-A946-687C575B4FD2}" presName="desTx" presStyleLbl="alignAccFollowNode1" presStyleIdx="0" presStyleCnt="4">
        <dgm:presLayoutVars>
          <dgm:bulletEnabled val="1"/>
        </dgm:presLayoutVars>
      </dgm:prSet>
      <dgm:spPr/>
    </dgm:pt>
    <dgm:pt modelId="{7382CADF-43B2-4270-AE12-365E35B6B2AD}" type="pres">
      <dgm:prSet presAssocID="{19F38518-07BD-4BE9-ABB8-4B0224ECCBAA}" presName="space" presStyleCnt="0"/>
      <dgm:spPr/>
    </dgm:pt>
    <dgm:pt modelId="{C6A3FA44-1EE6-4B68-854C-2249873AE919}" type="pres">
      <dgm:prSet presAssocID="{C1D60E59-88B2-4809-990A-B218C4A37FC4}" presName="composite" presStyleCnt="0"/>
      <dgm:spPr/>
    </dgm:pt>
    <dgm:pt modelId="{E2897425-0A24-401E-BC31-DBAEAE21B136}" type="pres">
      <dgm:prSet presAssocID="{C1D60E59-88B2-4809-990A-B218C4A37FC4}" presName="parTx" presStyleLbl="alignNode1" presStyleIdx="1" presStyleCnt="4">
        <dgm:presLayoutVars>
          <dgm:chMax val="0"/>
          <dgm:chPref val="0"/>
          <dgm:bulletEnabled val="1"/>
        </dgm:presLayoutVars>
      </dgm:prSet>
      <dgm:spPr/>
    </dgm:pt>
    <dgm:pt modelId="{D7BCE081-97A9-4BAB-84E5-262E8A7630EB}" type="pres">
      <dgm:prSet presAssocID="{C1D60E59-88B2-4809-990A-B218C4A37FC4}" presName="desTx" presStyleLbl="alignAccFollowNode1" presStyleIdx="1" presStyleCnt="4">
        <dgm:presLayoutVars>
          <dgm:bulletEnabled val="1"/>
        </dgm:presLayoutVars>
      </dgm:prSet>
      <dgm:spPr/>
    </dgm:pt>
    <dgm:pt modelId="{A054EC13-FCB6-4479-AECA-CB7B21D2740B}" type="pres">
      <dgm:prSet presAssocID="{D58A31AD-578E-4EC4-A411-C86432C32AD6}" presName="space" presStyleCnt="0"/>
      <dgm:spPr/>
    </dgm:pt>
    <dgm:pt modelId="{D2E6BEC0-9493-4FE5-AF72-B4C6F96F963A}" type="pres">
      <dgm:prSet presAssocID="{B02B1C34-6FC6-42F4-8ED4-6371D0CCAC98}" presName="composite" presStyleCnt="0"/>
      <dgm:spPr/>
    </dgm:pt>
    <dgm:pt modelId="{7958FB1D-FD9A-43F5-BFD9-D76F4E78B267}" type="pres">
      <dgm:prSet presAssocID="{B02B1C34-6FC6-42F4-8ED4-6371D0CCAC98}" presName="parTx" presStyleLbl="alignNode1" presStyleIdx="2" presStyleCnt="4">
        <dgm:presLayoutVars>
          <dgm:chMax val="0"/>
          <dgm:chPref val="0"/>
          <dgm:bulletEnabled val="1"/>
        </dgm:presLayoutVars>
      </dgm:prSet>
      <dgm:spPr/>
    </dgm:pt>
    <dgm:pt modelId="{06CCECC9-7F44-4328-8FF3-06FDD7A6B4AC}" type="pres">
      <dgm:prSet presAssocID="{B02B1C34-6FC6-42F4-8ED4-6371D0CCAC98}" presName="desTx" presStyleLbl="alignAccFollowNode1" presStyleIdx="2" presStyleCnt="4">
        <dgm:presLayoutVars>
          <dgm:bulletEnabled val="1"/>
        </dgm:presLayoutVars>
      </dgm:prSet>
      <dgm:spPr/>
    </dgm:pt>
    <dgm:pt modelId="{DD6BEEC9-FBA2-4BA1-A610-5E481B092EFC}" type="pres">
      <dgm:prSet presAssocID="{9842B7A7-6925-4182-BE33-10A5FAEFDF3B}" presName="space" presStyleCnt="0"/>
      <dgm:spPr/>
    </dgm:pt>
    <dgm:pt modelId="{6E491BB9-BA17-4CB8-9A1C-08E27EA0DA6B}" type="pres">
      <dgm:prSet presAssocID="{0B154ED7-9A9F-40B0-AFAA-F1309A3425D7}" presName="composite" presStyleCnt="0"/>
      <dgm:spPr/>
    </dgm:pt>
    <dgm:pt modelId="{E9280321-2384-40A6-86A6-E4B437655381}" type="pres">
      <dgm:prSet presAssocID="{0B154ED7-9A9F-40B0-AFAA-F1309A3425D7}" presName="parTx" presStyleLbl="alignNode1" presStyleIdx="3" presStyleCnt="4">
        <dgm:presLayoutVars>
          <dgm:chMax val="0"/>
          <dgm:chPref val="0"/>
          <dgm:bulletEnabled val="1"/>
        </dgm:presLayoutVars>
      </dgm:prSet>
      <dgm:spPr/>
    </dgm:pt>
    <dgm:pt modelId="{DCDB436F-BEE1-4394-9E07-3AFDA1AB80A4}" type="pres">
      <dgm:prSet presAssocID="{0B154ED7-9A9F-40B0-AFAA-F1309A3425D7}" presName="desTx" presStyleLbl="alignAccFollowNode1" presStyleIdx="3" presStyleCnt="4">
        <dgm:presLayoutVars>
          <dgm:bulletEnabled val="1"/>
        </dgm:presLayoutVars>
      </dgm:prSet>
      <dgm:spPr/>
    </dgm:pt>
  </dgm:ptLst>
  <dgm:cxnLst>
    <dgm:cxn modelId="{14300600-5AF4-4226-9B00-584DD2C4DE85}" srcId="{0B154ED7-9A9F-40B0-AFAA-F1309A3425D7}" destId="{45D17BBC-91FD-4B57-A33C-9C2B3E641ED1}" srcOrd="4" destOrd="0" parTransId="{CB4D88FF-21B2-4ACC-8087-923BC86811C0}" sibTransId="{6201DE4F-96A8-4B8D-BE9D-28E15E29ED02}"/>
    <dgm:cxn modelId="{E7312005-D3FE-4DAD-AB60-7F3C6AA8AA6F}" type="presOf" srcId="{5EA8E20E-AD1F-44D2-A978-E6C55B0F84F7}" destId="{DCDB436F-BEE1-4394-9E07-3AFDA1AB80A4}" srcOrd="0" destOrd="2" presId="urn:microsoft.com/office/officeart/2005/8/layout/hList1"/>
    <dgm:cxn modelId="{BD2C9F0A-5000-40EC-B8BE-719E0EBD023C}" srcId="{C1D60E59-88B2-4809-990A-B218C4A37FC4}" destId="{2649863C-FC92-481C-8148-BE395A3ED8FE}" srcOrd="1" destOrd="0" parTransId="{4CA2F119-4FC2-42FC-AD5C-CB7EF55F7454}" sibTransId="{002433A9-6074-4D27-BD83-BC0A0981E230}"/>
    <dgm:cxn modelId="{5B4C1A11-BECC-41F7-B690-4F50F80CB638}" type="presOf" srcId="{2649863C-FC92-481C-8148-BE395A3ED8FE}" destId="{D7BCE081-97A9-4BAB-84E5-262E8A7630EB}" srcOrd="0" destOrd="1" presId="urn:microsoft.com/office/officeart/2005/8/layout/hList1"/>
    <dgm:cxn modelId="{1B232A14-F66D-498E-877F-B50FC8AAA6B2}" type="presOf" srcId="{4070D255-E277-48ED-A4D5-94FDFAD58E55}" destId="{DCDB436F-BEE1-4394-9E07-3AFDA1AB80A4}" srcOrd="0" destOrd="9" presId="urn:microsoft.com/office/officeart/2005/8/layout/hList1"/>
    <dgm:cxn modelId="{EFE6DA14-41F2-49D0-A11A-5CCF4AECFE46}" srcId="{B02B1C34-6FC6-42F4-8ED4-6371D0CCAC98}" destId="{720ECE0E-3007-4F9E-AE8F-81EF847EA347}" srcOrd="3" destOrd="0" parTransId="{E851C775-1C40-4438-B94E-E5F16FB3104E}" sibTransId="{48B68CB1-D0CC-44BC-B5B5-380CFEDD01A5}"/>
    <dgm:cxn modelId="{322FAF17-F629-4D0A-94DE-EEF696490EF8}" type="presOf" srcId="{C2468B75-05BD-4853-908E-B9C0591B7A85}" destId="{DCDB436F-BEE1-4394-9E07-3AFDA1AB80A4}" srcOrd="0" destOrd="3" presId="urn:microsoft.com/office/officeart/2005/8/layout/hList1"/>
    <dgm:cxn modelId="{7EBF6B18-4B8B-497E-97BB-CBDD472D2811}" type="presOf" srcId="{D4C6B3A4-518D-408D-B782-FA629625F471}" destId="{DAE768D2-3DA9-4B8B-8981-ACDD8DE503B4}" srcOrd="0" destOrd="3" presId="urn:microsoft.com/office/officeart/2005/8/layout/hList1"/>
    <dgm:cxn modelId="{33E3D118-EE1A-4C3F-A1B8-11B954325475}" srcId="{905F471D-035B-415D-BA9D-B6BA911890A2}" destId="{C1D60E59-88B2-4809-990A-B218C4A37FC4}" srcOrd="1" destOrd="0" parTransId="{9579153A-A800-4093-B3FA-C084D2DA2CB5}" sibTransId="{D58A31AD-578E-4EC4-A411-C86432C32AD6}"/>
    <dgm:cxn modelId="{6BA03520-5304-41E2-8965-E35616BD3F53}" type="presOf" srcId="{D0C42985-D5EF-4C37-8C6B-03B0BD3FC4B0}" destId="{D7BCE081-97A9-4BAB-84E5-262E8A7630EB}" srcOrd="0" destOrd="3" presId="urn:microsoft.com/office/officeart/2005/8/layout/hList1"/>
    <dgm:cxn modelId="{7705C329-FE5D-4F2C-8066-EE88DEE0E141}" type="presOf" srcId="{2804BB1C-3ACE-4CC9-9A9B-0E375B91B618}" destId="{DAE768D2-3DA9-4B8B-8981-ACDD8DE503B4}" srcOrd="0" destOrd="2" presId="urn:microsoft.com/office/officeart/2005/8/layout/hList1"/>
    <dgm:cxn modelId="{BB18A72B-F3F3-4496-9EB4-BDEC62EC6E2D}" srcId="{905F471D-035B-415D-BA9D-B6BA911890A2}" destId="{0B154ED7-9A9F-40B0-AFAA-F1309A3425D7}" srcOrd="3" destOrd="0" parTransId="{C111892D-5197-433E-9F61-D4EDF52C4217}" sibTransId="{728A3BEB-DD4B-4158-8D4F-9DBF9DB709DC}"/>
    <dgm:cxn modelId="{5E9C3130-D253-44B3-8DB1-C876B6DCEB92}" srcId="{C1D60E59-88B2-4809-990A-B218C4A37FC4}" destId="{125D652E-0155-4919-A58B-3E47CE5A0672}" srcOrd="2" destOrd="0" parTransId="{802CBC44-37E6-4AFE-AD89-64067B40E39E}" sibTransId="{0228D461-9272-401A-8AF5-66A0D3683CEC}"/>
    <dgm:cxn modelId="{3C602C31-357F-4FE4-835D-ADE3BAAC7EBA}" type="presOf" srcId="{0990A1F3-B3C7-4016-BE4D-815882F80B0A}" destId="{DCDB436F-BEE1-4394-9E07-3AFDA1AB80A4}" srcOrd="0" destOrd="1" presId="urn:microsoft.com/office/officeart/2005/8/layout/hList1"/>
    <dgm:cxn modelId="{91A0D737-6E5A-4DAF-A177-8DA1763F6861}" type="presOf" srcId="{D653491D-D558-41C4-8473-7D4494ED9CE0}" destId="{DAE768D2-3DA9-4B8B-8981-ACDD8DE503B4}" srcOrd="0" destOrd="1" presId="urn:microsoft.com/office/officeart/2005/8/layout/hList1"/>
    <dgm:cxn modelId="{3F941538-F02E-4CD7-B35D-58AC16E7ACB7}" type="presOf" srcId="{A2876AE3-478F-4ABD-94DD-7A9CA1335BF4}" destId="{D7BCE081-97A9-4BAB-84E5-262E8A7630EB}" srcOrd="0" destOrd="0" presId="urn:microsoft.com/office/officeart/2005/8/layout/hList1"/>
    <dgm:cxn modelId="{78C43D38-FD96-428F-B971-5B5FEDDDBB9D}" srcId="{0B154ED7-9A9F-40B0-AFAA-F1309A3425D7}" destId="{0990A1F3-B3C7-4016-BE4D-815882F80B0A}" srcOrd="1" destOrd="0" parTransId="{16ACA07B-7E8C-476C-8A8F-73A61A1F2D21}" sibTransId="{069D2067-514E-457D-BB6F-0EC174913CAE}"/>
    <dgm:cxn modelId="{8A31083B-5344-458A-8254-DCBDD0AF2F48}" type="presOf" srcId="{202FC4DF-641D-4B5C-937B-3ABFC810266A}" destId="{DCDB436F-BEE1-4394-9E07-3AFDA1AB80A4}" srcOrd="0" destOrd="5" presId="urn:microsoft.com/office/officeart/2005/8/layout/hList1"/>
    <dgm:cxn modelId="{FB8DAB5B-733A-4BBC-AC76-D6C85EA94E42}" srcId="{B02B1C34-6FC6-42F4-8ED4-6371D0CCAC98}" destId="{B0A22913-4B80-4C76-AC29-333CF676E5A2}" srcOrd="2" destOrd="0" parTransId="{B9807F60-D49B-479A-84A1-2723DD356285}" sibTransId="{592228F5-87FC-44AB-B40B-D1952DD252C2}"/>
    <dgm:cxn modelId="{5ABF645C-013B-498B-9D0B-AF98D2EAC045}" srcId="{0B154ED7-9A9F-40B0-AFAA-F1309A3425D7}" destId="{5AA6EC9C-7BE7-4AF4-B5FC-2554CD0FAFEA}" srcOrd="6" destOrd="0" parTransId="{73870815-54BD-4D4C-9D79-B297D8B1AA05}" sibTransId="{4AADF44F-DD12-4549-B67B-7D405B5C237E}"/>
    <dgm:cxn modelId="{BD0FEB5D-F094-4B57-8113-5CF6DA7F2861}" type="presOf" srcId="{B02B1C34-6FC6-42F4-8ED4-6371D0CCAC98}" destId="{7958FB1D-FD9A-43F5-BFD9-D76F4E78B267}" srcOrd="0" destOrd="0" presId="urn:microsoft.com/office/officeart/2005/8/layout/hList1"/>
    <dgm:cxn modelId="{AE8B4660-CFC5-4C2F-8AFB-9CBE445AB08F}" type="presOf" srcId="{80021188-53C8-4B34-81DB-807EC0E5D3A7}" destId="{D7BCE081-97A9-4BAB-84E5-262E8A7630EB}" srcOrd="0" destOrd="4" presId="urn:microsoft.com/office/officeart/2005/8/layout/hList1"/>
    <dgm:cxn modelId="{DD6AA861-8921-4D5C-8817-C9A900707007}" type="presOf" srcId="{14B0BA6D-0CB7-4B4B-9738-628B58C39EB2}" destId="{D7BCE081-97A9-4BAB-84E5-262E8A7630EB}" srcOrd="0" destOrd="9" presId="urn:microsoft.com/office/officeart/2005/8/layout/hList1"/>
    <dgm:cxn modelId="{0B20C561-5CC2-49B2-B1C9-FB3D82F4EE13}" type="presOf" srcId="{1D250616-CB0B-47F9-8BEB-0C8F6C98C37C}" destId="{06CCECC9-7F44-4328-8FF3-06FDD7A6B4AC}" srcOrd="0" destOrd="1" presId="urn:microsoft.com/office/officeart/2005/8/layout/hList1"/>
    <dgm:cxn modelId="{2879E062-0BD6-434E-8508-C7ABC6D6DA18}" srcId="{C1D60E59-88B2-4809-990A-B218C4A37FC4}" destId="{E3E021A5-20B0-4077-98AD-FF8043E1BC18}" srcOrd="6" destOrd="0" parTransId="{8A041B19-79DB-48EA-AFF0-9C2EBFCFE072}" sibTransId="{C2F3579F-22B1-4C04-AE37-4B58B6F179E6}"/>
    <dgm:cxn modelId="{56BF7B48-4194-4067-B6D3-BF312EAE5D07}" type="presOf" srcId="{07322616-B365-42AF-B84D-3997CF2AF88E}" destId="{DCDB436F-BEE1-4394-9E07-3AFDA1AB80A4}" srcOrd="0" destOrd="7" presId="urn:microsoft.com/office/officeart/2005/8/layout/hList1"/>
    <dgm:cxn modelId="{80087849-694F-45EC-AA32-41BE099ED52D}" type="presOf" srcId="{634D305C-EAF2-49F1-8B16-E8DBB6CAA447}" destId="{DAE768D2-3DA9-4B8B-8981-ACDD8DE503B4}" srcOrd="0" destOrd="0" presId="urn:microsoft.com/office/officeart/2005/8/layout/hList1"/>
    <dgm:cxn modelId="{CD023A4F-E889-4154-9C28-8C5C039FB6B1}" type="presOf" srcId="{3857CBD4-F156-4768-991D-7022C996A693}" destId="{DCDB436F-BEE1-4394-9E07-3AFDA1AB80A4}" srcOrd="0" destOrd="0" presId="urn:microsoft.com/office/officeart/2005/8/layout/hList1"/>
    <dgm:cxn modelId="{3D3D1850-1D2F-4337-AE23-D8D70E59C3B7}" type="presOf" srcId="{A29974C4-8593-43AE-9629-CCC18E9FEC22}" destId="{06CCECC9-7F44-4328-8FF3-06FDD7A6B4AC}" srcOrd="0" destOrd="4" presId="urn:microsoft.com/office/officeart/2005/8/layout/hList1"/>
    <dgm:cxn modelId="{6DAB5170-8C8E-4BE2-9FA6-4104555FBE9D}" srcId="{905F471D-035B-415D-BA9D-B6BA911890A2}" destId="{B02B1C34-6FC6-42F4-8ED4-6371D0CCAC98}" srcOrd="2" destOrd="0" parTransId="{62D85753-DE89-40F5-89C7-4BA4A58AE70C}" sibTransId="{9842B7A7-6925-4182-BE33-10A5FAEFDF3B}"/>
    <dgm:cxn modelId="{5E683F72-4C01-4A91-972C-F798D69BC7AF}" srcId="{0B154ED7-9A9F-40B0-AFAA-F1309A3425D7}" destId="{C2468B75-05BD-4853-908E-B9C0591B7A85}" srcOrd="3" destOrd="0" parTransId="{A8C5075F-38FF-4840-BA5C-05BA40220B26}" sibTransId="{ABDE1344-2890-4CD2-BB3E-A3E791FFE032}"/>
    <dgm:cxn modelId="{A3DE4674-B3F3-4456-A675-E1AF4E1FD6B8}" type="presOf" srcId="{B0A22913-4B80-4C76-AC29-333CF676E5A2}" destId="{06CCECC9-7F44-4328-8FF3-06FDD7A6B4AC}" srcOrd="0" destOrd="2" presId="urn:microsoft.com/office/officeart/2005/8/layout/hList1"/>
    <dgm:cxn modelId="{84C71075-BF97-4A17-B888-AF5EB7239285}" srcId="{905F471D-035B-415D-BA9D-B6BA911890A2}" destId="{C92650C3-8B93-430A-A946-687C575B4FD2}" srcOrd="0" destOrd="0" parTransId="{EFB55915-9394-4E77-8609-0E6CE1830341}" sibTransId="{19F38518-07BD-4BE9-ABB8-4B0224ECCBAA}"/>
    <dgm:cxn modelId="{9AB96757-9000-4AF4-85DA-BADE0AEB9256}" srcId="{C1D60E59-88B2-4809-990A-B218C4A37FC4}" destId="{823A2975-EB07-43F4-92CE-94F909C92545}" srcOrd="5" destOrd="0" parTransId="{D687154E-3F8D-4AB1-8D64-301F6329293B}" sibTransId="{CD06A7C6-60E8-483C-96D0-314E0BAA5694}"/>
    <dgm:cxn modelId="{7F7BAB57-731C-4B90-8897-791AC476E213}" srcId="{C1D60E59-88B2-4809-990A-B218C4A37FC4}" destId="{CF851B96-194C-4549-AC6B-8FA902FF9D39}" srcOrd="8" destOrd="0" parTransId="{F4D525F3-1E40-41EF-B915-E23833B1B065}" sibTransId="{579A653E-EE7A-4880-ABF5-35F44CA11321}"/>
    <dgm:cxn modelId="{FFCBB97C-4CFD-4779-B41F-12DBBBA3E32F}" srcId="{B02B1C34-6FC6-42F4-8ED4-6371D0CCAC98}" destId="{A29974C4-8593-43AE-9629-CCC18E9FEC22}" srcOrd="4" destOrd="0" parTransId="{5D9D1924-8ADA-4E8B-BC06-92532CA3EE1B}" sibTransId="{8EA75968-CC53-44F6-8782-265D818D92D5}"/>
    <dgm:cxn modelId="{C616037F-736A-418B-A9DD-B20270346095}" type="presOf" srcId="{0B154ED7-9A9F-40B0-AFAA-F1309A3425D7}" destId="{E9280321-2384-40A6-86A6-E4B437655381}" srcOrd="0" destOrd="0" presId="urn:microsoft.com/office/officeart/2005/8/layout/hList1"/>
    <dgm:cxn modelId="{A2F83780-3F55-4091-BA0B-B8E207D09396}" srcId="{C92650C3-8B93-430A-A946-687C575B4FD2}" destId="{634D305C-EAF2-49F1-8B16-E8DBB6CAA447}" srcOrd="0" destOrd="0" parTransId="{5575CF97-C697-4439-82A7-86E2C89D664C}" sibTransId="{16FF3D0D-1417-46C6-83B4-74AD1D1FA7A5}"/>
    <dgm:cxn modelId="{0C860484-B561-413C-A8A1-F90526C12FD3}" srcId="{B02B1C34-6FC6-42F4-8ED4-6371D0CCAC98}" destId="{8BD7E669-8214-4955-81CE-9CD41D0F8815}" srcOrd="0" destOrd="0" parTransId="{9B1E6111-2770-46DC-B025-BCE7BC22A9EE}" sibTransId="{B446AC59-6600-4B39-992B-71F812F316E0}"/>
    <dgm:cxn modelId="{DF5AA590-F19F-4D02-9B4D-9751C65BD186}" type="presOf" srcId="{720ECE0E-3007-4F9E-AE8F-81EF847EA347}" destId="{06CCECC9-7F44-4328-8FF3-06FDD7A6B4AC}" srcOrd="0" destOrd="3" presId="urn:microsoft.com/office/officeart/2005/8/layout/hList1"/>
    <dgm:cxn modelId="{4522EE9B-C079-4F58-A56C-63B1712ADDF8}" srcId="{C1D60E59-88B2-4809-990A-B218C4A37FC4}" destId="{14B0BA6D-0CB7-4B4B-9738-628B58C39EB2}" srcOrd="9" destOrd="0" parTransId="{7FFBAE84-1538-43EA-9944-22CB6B7D5572}" sibTransId="{800BB7BF-8918-42F3-8B49-0974C8AA4640}"/>
    <dgm:cxn modelId="{B9AAF39B-E808-4DF4-81F7-00B84761CE52}" type="presOf" srcId="{5AA6EC9C-7BE7-4AF4-B5FC-2554CD0FAFEA}" destId="{DCDB436F-BEE1-4394-9E07-3AFDA1AB80A4}" srcOrd="0" destOrd="6" presId="urn:microsoft.com/office/officeart/2005/8/layout/hList1"/>
    <dgm:cxn modelId="{0273CF9C-92FB-445C-8536-FDBD2620F11E}" srcId="{C1D60E59-88B2-4809-990A-B218C4A37FC4}" destId="{D0C42985-D5EF-4C37-8C6B-03B0BD3FC4B0}" srcOrd="3" destOrd="0" parTransId="{B700A824-C001-4420-9A7F-6D81A6B1DAA6}" sibTransId="{CC272CD7-F9E4-4193-8B8A-5C5A2FC470C5}"/>
    <dgm:cxn modelId="{20783B9D-5A62-4096-BB04-10591A5EEBB9}" type="presOf" srcId="{45D17BBC-91FD-4B57-A33C-9C2B3E641ED1}" destId="{DCDB436F-BEE1-4394-9E07-3AFDA1AB80A4}" srcOrd="0" destOrd="4" presId="urn:microsoft.com/office/officeart/2005/8/layout/hList1"/>
    <dgm:cxn modelId="{360073A7-D122-4213-BD4A-A8F8B0F51FC3}" type="presOf" srcId="{A49EB457-74C3-4D8B-A264-C40FC4435CD8}" destId="{06CCECC9-7F44-4328-8FF3-06FDD7A6B4AC}" srcOrd="0" destOrd="5" presId="urn:microsoft.com/office/officeart/2005/8/layout/hList1"/>
    <dgm:cxn modelId="{60805EA8-077A-4CA6-A34C-2E8974F035E3}" srcId="{B02B1C34-6FC6-42F4-8ED4-6371D0CCAC98}" destId="{1D250616-CB0B-47F9-8BEB-0C8F6C98C37C}" srcOrd="1" destOrd="0" parTransId="{084D2BB4-2BFA-45B7-A989-686F1CDADF61}" sibTransId="{68199A6C-A70A-421C-AA24-BDEF0261E9B1}"/>
    <dgm:cxn modelId="{722EE3A9-E3AF-4662-B707-E7D48369BABF}" type="presOf" srcId="{97C2877E-FAE5-436E-AF1D-D71B513C600B}" destId="{D7BCE081-97A9-4BAB-84E5-262E8A7630EB}" srcOrd="0" destOrd="7" presId="urn:microsoft.com/office/officeart/2005/8/layout/hList1"/>
    <dgm:cxn modelId="{1C97F6A9-933B-4651-B69E-BD2513DB5C0F}" type="presOf" srcId="{E3E021A5-20B0-4077-98AD-FF8043E1BC18}" destId="{D7BCE081-97A9-4BAB-84E5-262E8A7630EB}" srcOrd="0" destOrd="6" presId="urn:microsoft.com/office/officeart/2005/8/layout/hList1"/>
    <dgm:cxn modelId="{921AC7AB-88A2-4A6B-B82D-3A560798B64A}" srcId="{C92650C3-8B93-430A-A946-687C575B4FD2}" destId="{D4C6B3A4-518D-408D-B782-FA629625F471}" srcOrd="3" destOrd="0" parTransId="{485A842D-95B9-4F25-A117-E724FAEF67E7}" sibTransId="{BEEEE3CC-91BA-4C99-B7E6-10868716E0E8}"/>
    <dgm:cxn modelId="{949A5DB0-26E5-4EF2-BC21-5DF053048F78}" type="presOf" srcId="{C92650C3-8B93-430A-A946-687C575B4FD2}" destId="{D984A88D-17F9-471C-B1CD-152E4187DC61}" srcOrd="0" destOrd="0" presId="urn:microsoft.com/office/officeart/2005/8/layout/hList1"/>
    <dgm:cxn modelId="{610000B2-6D47-4117-B7CC-A5401253B4A5}" srcId="{0B154ED7-9A9F-40B0-AFAA-F1309A3425D7}" destId="{9B788B15-37D0-485F-BC5B-79B0D47A7CEE}" srcOrd="8" destOrd="0" parTransId="{CC4C4672-C5BA-4407-AEB4-0DEF99627CA8}" sibTransId="{1FE6C363-E894-426D-BD9F-16983A3456EC}"/>
    <dgm:cxn modelId="{456FA4B3-FE8F-4F68-8995-F456FDDA1CAB}" srcId="{0B154ED7-9A9F-40B0-AFAA-F1309A3425D7}" destId="{4070D255-E277-48ED-A4D5-94FDFAD58E55}" srcOrd="9" destOrd="0" parTransId="{3DFB27FC-ABE2-4873-8A31-ABF09EE3DBA2}" sibTransId="{54F679AA-5A1B-49C3-8AD5-C85A1A27119F}"/>
    <dgm:cxn modelId="{03BC26B8-0BDD-49D1-A52F-90574069FD35}" srcId="{C92650C3-8B93-430A-A946-687C575B4FD2}" destId="{2804BB1C-3ACE-4CC9-9A9B-0E375B91B618}" srcOrd="2" destOrd="0" parTransId="{E79A4F63-3084-4AE7-9ADC-73C66C975F1E}" sibTransId="{8833F91E-8865-4E61-8C85-1C42B10F0D96}"/>
    <dgm:cxn modelId="{D2BE07C0-F189-483A-AD13-DCC18620A93F}" type="presOf" srcId="{823A2975-EB07-43F4-92CE-94F909C92545}" destId="{D7BCE081-97A9-4BAB-84E5-262E8A7630EB}" srcOrd="0" destOrd="5" presId="urn:microsoft.com/office/officeart/2005/8/layout/hList1"/>
    <dgm:cxn modelId="{3FD908C1-A705-4AC9-8E43-9EEBCB1AE37B}" srcId="{0B154ED7-9A9F-40B0-AFAA-F1309A3425D7}" destId="{07322616-B365-42AF-B84D-3997CF2AF88E}" srcOrd="7" destOrd="0" parTransId="{16554CEC-26A7-47C8-A4FE-B43A2ACAB3CD}" sibTransId="{95F52017-CB7A-4E48-94F3-466B33096D2E}"/>
    <dgm:cxn modelId="{9B3997C1-6A20-44C3-ADBB-3A928CF8D286}" srcId="{B02B1C34-6FC6-42F4-8ED4-6371D0CCAC98}" destId="{A49EB457-74C3-4D8B-A264-C40FC4435CD8}" srcOrd="5" destOrd="0" parTransId="{B1A15292-54FB-4F91-ACB7-3731ED837CFA}" sibTransId="{9741BB26-5428-4335-83A6-A3ED121B27B9}"/>
    <dgm:cxn modelId="{600417C8-9E9F-44CE-A045-363963C0A023}" type="presOf" srcId="{125D652E-0155-4919-A58B-3E47CE5A0672}" destId="{D7BCE081-97A9-4BAB-84E5-262E8A7630EB}" srcOrd="0" destOrd="2" presId="urn:microsoft.com/office/officeart/2005/8/layout/hList1"/>
    <dgm:cxn modelId="{1A3467C8-A540-4BCC-A73F-8CAD8C2C80A3}" srcId="{C1D60E59-88B2-4809-990A-B218C4A37FC4}" destId="{80021188-53C8-4B34-81DB-807EC0E5D3A7}" srcOrd="4" destOrd="0" parTransId="{392553FA-617C-4B69-B5B5-5DB324787BC9}" sibTransId="{EAD00F3F-9369-4C0D-8DCB-9FD128B6FA3C}"/>
    <dgm:cxn modelId="{616154CC-BE3C-497E-9A1D-E0EE48F2021C}" srcId="{0B154ED7-9A9F-40B0-AFAA-F1309A3425D7}" destId="{3857CBD4-F156-4768-991D-7022C996A693}" srcOrd="0" destOrd="0" parTransId="{74A3B9AF-274E-4360-956C-A25D832EBFB7}" sibTransId="{D42CA752-0515-46EC-BCCE-4ED7874BA128}"/>
    <dgm:cxn modelId="{2915BAD4-C435-4AA0-B334-E3CBA6B472B7}" type="presOf" srcId="{9B788B15-37D0-485F-BC5B-79B0D47A7CEE}" destId="{DCDB436F-BEE1-4394-9E07-3AFDA1AB80A4}" srcOrd="0" destOrd="8" presId="urn:microsoft.com/office/officeart/2005/8/layout/hList1"/>
    <dgm:cxn modelId="{84573ADC-4F1F-4246-B9BD-AC06EEA54C82}" type="presOf" srcId="{CF851B96-194C-4549-AC6B-8FA902FF9D39}" destId="{D7BCE081-97A9-4BAB-84E5-262E8A7630EB}" srcOrd="0" destOrd="8" presId="urn:microsoft.com/office/officeart/2005/8/layout/hList1"/>
    <dgm:cxn modelId="{65228DDC-6448-4412-AAE6-EFD2FC8E90BC}" srcId="{C92650C3-8B93-430A-A946-687C575B4FD2}" destId="{D653491D-D558-41C4-8473-7D4494ED9CE0}" srcOrd="1" destOrd="0" parTransId="{1E95FFF4-03FD-4DE1-A24A-0C3D4BAFE6EF}" sibTransId="{E0D9802E-399A-45F6-A93F-9F2AEF671010}"/>
    <dgm:cxn modelId="{977173DD-7CA8-4E0A-A4D4-20FE3FF7A291}" type="presOf" srcId="{C1D60E59-88B2-4809-990A-B218C4A37FC4}" destId="{E2897425-0A24-401E-BC31-DBAEAE21B136}" srcOrd="0" destOrd="0" presId="urn:microsoft.com/office/officeart/2005/8/layout/hList1"/>
    <dgm:cxn modelId="{53264AE1-E872-41F2-95A8-5035C4A95400}" type="presOf" srcId="{8BD7E669-8214-4955-81CE-9CD41D0F8815}" destId="{06CCECC9-7F44-4328-8FF3-06FDD7A6B4AC}" srcOrd="0" destOrd="0" presId="urn:microsoft.com/office/officeart/2005/8/layout/hList1"/>
    <dgm:cxn modelId="{165378E8-D737-4AA5-B589-8B5D07221085}" srcId="{0B154ED7-9A9F-40B0-AFAA-F1309A3425D7}" destId="{202FC4DF-641D-4B5C-937B-3ABFC810266A}" srcOrd="5" destOrd="0" parTransId="{28F476E0-6F8C-458F-BF7F-9DFE83134CFF}" sibTransId="{EA46DD0D-DCF6-4D96-8D35-8F3C359E9AE7}"/>
    <dgm:cxn modelId="{268EC9E9-33FE-49AA-A86F-E4254A2FC31B}" srcId="{C1D60E59-88B2-4809-990A-B218C4A37FC4}" destId="{A2876AE3-478F-4ABD-94DD-7A9CA1335BF4}" srcOrd="0" destOrd="0" parTransId="{0D979170-8F45-44F2-BADB-3B8F05267C25}" sibTransId="{A68385FA-F29B-49B8-B595-1272CB6EDA9B}"/>
    <dgm:cxn modelId="{6D6845EF-DA61-4594-95F8-CF00DBCC9E92}" type="presOf" srcId="{905F471D-035B-415D-BA9D-B6BA911890A2}" destId="{2ED02ED7-8D3D-421C-8F43-D0D460CFFAA6}" srcOrd="0" destOrd="0" presId="urn:microsoft.com/office/officeart/2005/8/layout/hList1"/>
    <dgm:cxn modelId="{1D4616F0-FAC5-4245-AC8D-A633E993D1C7}" srcId="{C1D60E59-88B2-4809-990A-B218C4A37FC4}" destId="{97C2877E-FAE5-436E-AF1D-D71B513C600B}" srcOrd="7" destOrd="0" parTransId="{9B644B60-2837-4ADC-B31A-898C1DD05BB4}" sibTransId="{7A3654C8-7FAF-4236-8AF1-E0459B401EB0}"/>
    <dgm:cxn modelId="{7557B7F0-AA60-4486-A4AA-DAA5B9B2A52A}" srcId="{0B154ED7-9A9F-40B0-AFAA-F1309A3425D7}" destId="{5EA8E20E-AD1F-44D2-A978-E6C55B0F84F7}" srcOrd="2" destOrd="0" parTransId="{EF67FA94-D607-4A9F-BB27-43597F76040D}" sibTransId="{C42DB911-31BE-406C-A82B-317165F071B3}"/>
    <dgm:cxn modelId="{D92109D7-A6D6-4F87-B0DE-9A47C3C599C3}" type="presParOf" srcId="{2ED02ED7-8D3D-421C-8F43-D0D460CFFAA6}" destId="{A7455574-9F47-44B7-9470-62B6E466750E}" srcOrd="0" destOrd="0" presId="urn:microsoft.com/office/officeart/2005/8/layout/hList1"/>
    <dgm:cxn modelId="{1FA10DAE-E485-49C5-A1D8-B948805A2C73}" type="presParOf" srcId="{A7455574-9F47-44B7-9470-62B6E466750E}" destId="{D984A88D-17F9-471C-B1CD-152E4187DC61}" srcOrd="0" destOrd="0" presId="urn:microsoft.com/office/officeart/2005/8/layout/hList1"/>
    <dgm:cxn modelId="{3A7D93EB-DB0F-46E5-B924-E353645A7329}" type="presParOf" srcId="{A7455574-9F47-44B7-9470-62B6E466750E}" destId="{DAE768D2-3DA9-4B8B-8981-ACDD8DE503B4}" srcOrd="1" destOrd="0" presId="urn:microsoft.com/office/officeart/2005/8/layout/hList1"/>
    <dgm:cxn modelId="{D4001A0D-C55D-473E-B034-0B5C143821B7}" type="presParOf" srcId="{2ED02ED7-8D3D-421C-8F43-D0D460CFFAA6}" destId="{7382CADF-43B2-4270-AE12-365E35B6B2AD}" srcOrd="1" destOrd="0" presId="urn:microsoft.com/office/officeart/2005/8/layout/hList1"/>
    <dgm:cxn modelId="{424CE0F4-BE6F-4D58-A6FE-A5C7E0441DC3}" type="presParOf" srcId="{2ED02ED7-8D3D-421C-8F43-D0D460CFFAA6}" destId="{C6A3FA44-1EE6-4B68-854C-2249873AE919}" srcOrd="2" destOrd="0" presId="urn:microsoft.com/office/officeart/2005/8/layout/hList1"/>
    <dgm:cxn modelId="{7F7CCC6E-01EE-4330-B825-0D5BA63A7773}" type="presParOf" srcId="{C6A3FA44-1EE6-4B68-854C-2249873AE919}" destId="{E2897425-0A24-401E-BC31-DBAEAE21B136}" srcOrd="0" destOrd="0" presId="urn:microsoft.com/office/officeart/2005/8/layout/hList1"/>
    <dgm:cxn modelId="{F129C076-B4DD-4793-BA07-3BC277876613}" type="presParOf" srcId="{C6A3FA44-1EE6-4B68-854C-2249873AE919}" destId="{D7BCE081-97A9-4BAB-84E5-262E8A7630EB}" srcOrd="1" destOrd="0" presId="urn:microsoft.com/office/officeart/2005/8/layout/hList1"/>
    <dgm:cxn modelId="{2D90416A-9D81-4BA2-914F-087D1D424FAD}" type="presParOf" srcId="{2ED02ED7-8D3D-421C-8F43-D0D460CFFAA6}" destId="{A054EC13-FCB6-4479-AECA-CB7B21D2740B}" srcOrd="3" destOrd="0" presId="urn:microsoft.com/office/officeart/2005/8/layout/hList1"/>
    <dgm:cxn modelId="{74ABC486-0906-4F5D-BBE9-70BD7E11BA53}" type="presParOf" srcId="{2ED02ED7-8D3D-421C-8F43-D0D460CFFAA6}" destId="{D2E6BEC0-9493-4FE5-AF72-B4C6F96F963A}" srcOrd="4" destOrd="0" presId="urn:microsoft.com/office/officeart/2005/8/layout/hList1"/>
    <dgm:cxn modelId="{38C753E3-B6A2-4FCD-8E3F-59ED115A126F}" type="presParOf" srcId="{D2E6BEC0-9493-4FE5-AF72-B4C6F96F963A}" destId="{7958FB1D-FD9A-43F5-BFD9-D76F4E78B267}" srcOrd="0" destOrd="0" presId="urn:microsoft.com/office/officeart/2005/8/layout/hList1"/>
    <dgm:cxn modelId="{2E807BCC-22D2-4C35-A1DF-A1A60928FE14}" type="presParOf" srcId="{D2E6BEC0-9493-4FE5-AF72-B4C6F96F963A}" destId="{06CCECC9-7F44-4328-8FF3-06FDD7A6B4AC}" srcOrd="1" destOrd="0" presId="urn:microsoft.com/office/officeart/2005/8/layout/hList1"/>
    <dgm:cxn modelId="{7E5D4BEB-AFBB-4BA7-8D3D-527F65EE5972}" type="presParOf" srcId="{2ED02ED7-8D3D-421C-8F43-D0D460CFFAA6}" destId="{DD6BEEC9-FBA2-4BA1-A610-5E481B092EFC}" srcOrd="5" destOrd="0" presId="urn:microsoft.com/office/officeart/2005/8/layout/hList1"/>
    <dgm:cxn modelId="{B035F84C-70EB-41B1-A82C-2403741B708E}" type="presParOf" srcId="{2ED02ED7-8D3D-421C-8F43-D0D460CFFAA6}" destId="{6E491BB9-BA17-4CB8-9A1C-08E27EA0DA6B}" srcOrd="6" destOrd="0" presId="urn:microsoft.com/office/officeart/2005/8/layout/hList1"/>
    <dgm:cxn modelId="{C06E3C14-E3B6-425F-A421-FBC3E31E8A1E}" type="presParOf" srcId="{6E491BB9-BA17-4CB8-9A1C-08E27EA0DA6B}" destId="{E9280321-2384-40A6-86A6-E4B437655381}" srcOrd="0" destOrd="0" presId="urn:microsoft.com/office/officeart/2005/8/layout/hList1"/>
    <dgm:cxn modelId="{565E4E05-BB47-45B7-BB30-21A76341CE99}" type="presParOf" srcId="{6E491BB9-BA17-4CB8-9A1C-08E27EA0DA6B}" destId="{DCDB436F-BEE1-4394-9E07-3AFDA1AB80A4}" srcOrd="1" destOrd="0" presId="urn:microsoft.com/office/officeart/2005/8/layout/h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158EF56-2C80-4225-AB2B-868DA703E735}" type="doc">
      <dgm:prSet loTypeId="urn:microsoft.com/office/officeart/2005/8/layout/bProcess3" loCatId="process" qsTypeId="urn:microsoft.com/office/officeart/2005/8/quickstyle/simple1" qsCatId="simple" csTypeId="urn:microsoft.com/office/officeart/2005/8/colors/accent1_2" csCatId="accent1" phldr="1"/>
      <dgm:spPr/>
    </dgm:pt>
    <dgm:pt modelId="{8B4E8A20-F4BE-4C32-998E-F19ED532526E}">
      <dgm:prSet phldrT="[Text]"/>
      <dgm:spPr/>
      <dgm:t>
        <a:bodyPr/>
        <a:lstStyle/>
        <a:p>
          <a:r>
            <a:rPr lang="en-US" dirty="0"/>
            <a:t>Jurisdictions collect data</a:t>
          </a:r>
        </a:p>
      </dgm:t>
    </dgm:pt>
    <dgm:pt modelId="{A26AE19E-E313-4A96-8964-A83367087FF8}" type="parTrans" cxnId="{C519F488-94E3-4845-B1C7-FADDCDC87CF2}">
      <dgm:prSet/>
      <dgm:spPr/>
      <dgm:t>
        <a:bodyPr/>
        <a:lstStyle/>
        <a:p>
          <a:endParaRPr lang="en-US"/>
        </a:p>
      </dgm:t>
    </dgm:pt>
    <dgm:pt modelId="{D693C72A-532C-4B36-B7B5-7ACC0780009E}" type="sibTrans" cxnId="{C519F488-94E3-4845-B1C7-FADDCDC87CF2}">
      <dgm:prSet/>
      <dgm:spPr>
        <a:ln w="57150">
          <a:solidFill>
            <a:schemeClr val="tx1"/>
          </a:solidFill>
          <a:headEnd type="none" w="med" len="med"/>
          <a:tailEnd type="triangle" w="med" len="med"/>
        </a:ln>
      </dgm:spPr>
      <dgm:t>
        <a:bodyPr/>
        <a:lstStyle/>
        <a:p>
          <a:endParaRPr lang="en-US" dirty="0"/>
        </a:p>
      </dgm:t>
    </dgm:pt>
    <dgm:pt modelId="{55009586-B8FE-4A2F-8F35-DDAE244ADADC}">
      <dgm:prSet phldrT="[Text]"/>
      <dgm:spPr/>
      <dgm:t>
        <a:bodyPr/>
        <a:lstStyle/>
        <a:p>
          <a:r>
            <a:rPr lang="en-US" dirty="0"/>
            <a:t>Data submitted to GLC</a:t>
          </a:r>
        </a:p>
      </dgm:t>
    </dgm:pt>
    <dgm:pt modelId="{827C47D7-BF89-432F-8C95-4E1F542EFD6A}" type="parTrans" cxnId="{665B8A17-2084-49DD-ADEB-D515FA64ED78}">
      <dgm:prSet/>
      <dgm:spPr/>
      <dgm:t>
        <a:bodyPr/>
        <a:lstStyle/>
        <a:p>
          <a:endParaRPr lang="en-US"/>
        </a:p>
      </dgm:t>
    </dgm:pt>
    <dgm:pt modelId="{F817F219-3CCA-4C81-827C-8C6CA1DBFC97}" type="sibTrans" cxnId="{665B8A17-2084-49DD-ADEB-D515FA64ED78}">
      <dgm:prSet/>
      <dgm:spPr>
        <a:ln w="57150">
          <a:solidFill>
            <a:schemeClr val="tx1"/>
          </a:solidFill>
          <a:headEnd type="none" w="med" len="med"/>
          <a:tailEnd type="triangle" w="med" len="med"/>
        </a:ln>
      </dgm:spPr>
      <dgm:t>
        <a:bodyPr/>
        <a:lstStyle/>
        <a:p>
          <a:endParaRPr lang="en-US" dirty="0"/>
        </a:p>
      </dgm:t>
    </dgm:pt>
    <dgm:pt modelId="{109EE50D-D550-4663-8D39-7396AF072199}">
      <dgm:prSet phldrT="[Text]"/>
      <dgm:spPr/>
      <dgm:t>
        <a:bodyPr/>
        <a:lstStyle/>
        <a:p>
          <a:r>
            <a:rPr lang="en-US" dirty="0"/>
            <a:t>Report drafting &amp; review</a:t>
          </a:r>
        </a:p>
      </dgm:t>
    </dgm:pt>
    <dgm:pt modelId="{4933478F-F14D-4EA1-9789-9A665368DD85}" type="parTrans" cxnId="{E6F62E20-0A39-4346-AA54-7B7EE55A1D21}">
      <dgm:prSet/>
      <dgm:spPr/>
      <dgm:t>
        <a:bodyPr/>
        <a:lstStyle/>
        <a:p>
          <a:endParaRPr lang="en-US"/>
        </a:p>
      </dgm:t>
    </dgm:pt>
    <dgm:pt modelId="{DC3EE548-7AA0-470B-B7BF-F899A6AFE265}" type="sibTrans" cxnId="{E6F62E20-0A39-4346-AA54-7B7EE55A1D21}">
      <dgm:prSet/>
      <dgm:spPr>
        <a:ln w="57150">
          <a:solidFill>
            <a:schemeClr val="tx1"/>
          </a:solidFill>
          <a:headEnd type="none" w="med" len="med"/>
          <a:tailEnd type="triangle" w="med" len="med"/>
        </a:ln>
      </dgm:spPr>
      <dgm:t>
        <a:bodyPr/>
        <a:lstStyle/>
        <a:p>
          <a:endParaRPr lang="en-US" dirty="0"/>
        </a:p>
      </dgm:t>
    </dgm:pt>
    <dgm:pt modelId="{D529AF9F-9411-48C2-9423-4716068D5337}">
      <dgm:prSet phldrT="[Text]"/>
      <dgm:spPr/>
      <dgm:t>
        <a:bodyPr/>
        <a:lstStyle/>
        <a:p>
          <a:r>
            <a:rPr lang="en-US" dirty="0"/>
            <a:t>QA meetings with jurisdictions</a:t>
          </a:r>
        </a:p>
      </dgm:t>
    </dgm:pt>
    <dgm:pt modelId="{FED83573-DE23-4B94-A6CD-67C7991FF2D2}" type="parTrans" cxnId="{34274572-78FD-41B2-BF54-8D7C8C39E3D6}">
      <dgm:prSet/>
      <dgm:spPr/>
      <dgm:t>
        <a:bodyPr/>
        <a:lstStyle/>
        <a:p>
          <a:endParaRPr lang="en-US"/>
        </a:p>
      </dgm:t>
    </dgm:pt>
    <dgm:pt modelId="{F4CEA38C-6CA1-42D7-AAEB-F000D043BC7A}" type="sibTrans" cxnId="{34274572-78FD-41B2-BF54-8D7C8C39E3D6}">
      <dgm:prSet/>
      <dgm:spPr>
        <a:ln w="57150">
          <a:solidFill>
            <a:schemeClr val="tx1"/>
          </a:solidFill>
          <a:headEnd type="none" w="med" len="med"/>
          <a:tailEnd type="triangle" w="med" len="med"/>
        </a:ln>
      </dgm:spPr>
      <dgm:t>
        <a:bodyPr/>
        <a:lstStyle/>
        <a:p>
          <a:endParaRPr lang="en-US" dirty="0"/>
        </a:p>
      </dgm:t>
    </dgm:pt>
    <dgm:pt modelId="{B3A3B7C8-C9B2-487D-B4C8-042799A5A6BB}">
      <dgm:prSet phldrT="[Text]"/>
      <dgm:spPr/>
      <dgm:t>
        <a:bodyPr/>
        <a:lstStyle/>
        <a:p>
          <a:r>
            <a:rPr lang="en-US" dirty="0"/>
            <a:t>Data updates</a:t>
          </a:r>
        </a:p>
      </dgm:t>
    </dgm:pt>
    <dgm:pt modelId="{832F2BBC-522D-44C3-9614-C15EB013E435}" type="parTrans" cxnId="{86F9C9A4-09B8-412C-829A-DDC19E394DA8}">
      <dgm:prSet/>
      <dgm:spPr/>
      <dgm:t>
        <a:bodyPr/>
        <a:lstStyle/>
        <a:p>
          <a:endParaRPr lang="en-US"/>
        </a:p>
      </dgm:t>
    </dgm:pt>
    <dgm:pt modelId="{A994798D-DEB7-4F55-BA5C-C75F83FD0789}" type="sibTrans" cxnId="{86F9C9A4-09B8-412C-829A-DDC19E394DA8}">
      <dgm:prSet/>
      <dgm:spPr>
        <a:ln w="57150">
          <a:solidFill>
            <a:schemeClr val="tx1"/>
          </a:solidFill>
          <a:headEnd type="none" w="med" len="med"/>
          <a:tailEnd type="triangle" w="med" len="med"/>
        </a:ln>
      </dgm:spPr>
      <dgm:t>
        <a:bodyPr/>
        <a:lstStyle/>
        <a:p>
          <a:endParaRPr lang="en-US" dirty="0"/>
        </a:p>
      </dgm:t>
    </dgm:pt>
    <dgm:pt modelId="{56422EC0-81CB-4237-A3A2-434D151AC357}">
      <dgm:prSet phldrT="[Text]"/>
      <dgm:spPr/>
      <dgm:t>
        <a:bodyPr/>
        <a:lstStyle/>
        <a:p>
          <a:r>
            <a:rPr lang="en-US" dirty="0"/>
            <a:t>Final report &amp; database release</a:t>
          </a:r>
        </a:p>
      </dgm:t>
    </dgm:pt>
    <dgm:pt modelId="{49B3BA51-18EB-46B8-BB09-40C2554A3BF5}" type="parTrans" cxnId="{A8EA79FF-0E8A-434F-B396-C11BEBF50008}">
      <dgm:prSet/>
      <dgm:spPr/>
      <dgm:t>
        <a:bodyPr/>
        <a:lstStyle/>
        <a:p>
          <a:endParaRPr lang="en-US"/>
        </a:p>
      </dgm:t>
    </dgm:pt>
    <dgm:pt modelId="{0AAA49A2-85D5-47CD-B300-29A2BD6A6BB1}" type="sibTrans" cxnId="{A8EA79FF-0E8A-434F-B396-C11BEBF50008}">
      <dgm:prSet/>
      <dgm:spPr/>
      <dgm:t>
        <a:bodyPr/>
        <a:lstStyle/>
        <a:p>
          <a:endParaRPr lang="en-US"/>
        </a:p>
      </dgm:t>
    </dgm:pt>
    <dgm:pt modelId="{962C7DB9-D003-447F-81BA-B939D2CE5149}" type="pres">
      <dgm:prSet presAssocID="{3158EF56-2C80-4225-AB2B-868DA703E735}" presName="Name0" presStyleCnt="0">
        <dgm:presLayoutVars>
          <dgm:dir/>
          <dgm:resizeHandles val="exact"/>
        </dgm:presLayoutVars>
      </dgm:prSet>
      <dgm:spPr/>
    </dgm:pt>
    <dgm:pt modelId="{1B29501E-301D-42D7-8858-1B117A677866}" type="pres">
      <dgm:prSet presAssocID="{8B4E8A20-F4BE-4C32-998E-F19ED532526E}" presName="node" presStyleLbl="node1" presStyleIdx="0" presStyleCnt="6">
        <dgm:presLayoutVars>
          <dgm:bulletEnabled val="1"/>
        </dgm:presLayoutVars>
      </dgm:prSet>
      <dgm:spPr/>
    </dgm:pt>
    <dgm:pt modelId="{14F6F8F0-832A-41D2-AD76-B55BE298E80D}" type="pres">
      <dgm:prSet presAssocID="{D693C72A-532C-4B36-B7B5-7ACC0780009E}" presName="sibTrans" presStyleLbl="sibTrans1D1" presStyleIdx="0" presStyleCnt="5"/>
      <dgm:spPr/>
    </dgm:pt>
    <dgm:pt modelId="{26D496D4-DAA5-4346-947A-CE84F928486A}" type="pres">
      <dgm:prSet presAssocID="{D693C72A-532C-4B36-B7B5-7ACC0780009E}" presName="connectorText" presStyleLbl="sibTrans1D1" presStyleIdx="0" presStyleCnt="5"/>
      <dgm:spPr/>
    </dgm:pt>
    <dgm:pt modelId="{C0DE4C20-2AB8-4A2C-A7F8-D7898CDF8349}" type="pres">
      <dgm:prSet presAssocID="{55009586-B8FE-4A2F-8F35-DDAE244ADADC}" presName="node" presStyleLbl="node1" presStyleIdx="1" presStyleCnt="6">
        <dgm:presLayoutVars>
          <dgm:bulletEnabled val="1"/>
        </dgm:presLayoutVars>
      </dgm:prSet>
      <dgm:spPr/>
    </dgm:pt>
    <dgm:pt modelId="{9CF30CCB-0927-4B72-ACD5-976AAE331AC7}" type="pres">
      <dgm:prSet presAssocID="{F817F219-3CCA-4C81-827C-8C6CA1DBFC97}" presName="sibTrans" presStyleLbl="sibTrans1D1" presStyleIdx="1" presStyleCnt="5"/>
      <dgm:spPr/>
    </dgm:pt>
    <dgm:pt modelId="{CAEFA883-1158-4576-A532-8FB11E864AF3}" type="pres">
      <dgm:prSet presAssocID="{F817F219-3CCA-4C81-827C-8C6CA1DBFC97}" presName="connectorText" presStyleLbl="sibTrans1D1" presStyleIdx="1" presStyleCnt="5"/>
      <dgm:spPr/>
    </dgm:pt>
    <dgm:pt modelId="{9A796901-67FF-4562-B36F-A6A1698C056C}" type="pres">
      <dgm:prSet presAssocID="{D529AF9F-9411-48C2-9423-4716068D5337}" presName="node" presStyleLbl="node1" presStyleIdx="2" presStyleCnt="6">
        <dgm:presLayoutVars>
          <dgm:bulletEnabled val="1"/>
        </dgm:presLayoutVars>
      </dgm:prSet>
      <dgm:spPr/>
    </dgm:pt>
    <dgm:pt modelId="{E832FBDC-BF61-4048-9E32-7868836F3CA6}" type="pres">
      <dgm:prSet presAssocID="{F4CEA38C-6CA1-42D7-AAEB-F000D043BC7A}" presName="sibTrans" presStyleLbl="sibTrans1D1" presStyleIdx="2" presStyleCnt="5"/>
      <dgm:spPr/>
    </dgm:pt>
    <dgm:pt modelId="{3ED9D8EA-CEA3-4A60-A044-976320F4986E}" type="pres">
      <dgm:prSet presAssocID="{F4CEA38C-6CA1-42D7-AAEB-F000D043BC7A}" presName="connectorText" presStyleLbl="sibTrans1D1" presStyleIdx="2" presStyleCnt="5"/>
      <dgm:spPr/>
    </dgm:pt>
    <dgm:pt modelId="{9CA6ACDB-EF86-4088-8DDD-AFB677B2D36A}" type="pres">
      <dgm:prSet presAssocID="{B3A3B7C8-C9B2-487D-B4C8-042799A5A6BB}" presName="node" presStyleLbl="node1" presStyleIdx="3" presStyleCnt="6">
        <dgm:presLayoutVars>
          <dgm:bulletEnabled val="1"/>
        </dgm:presLayoutVars>
      </dgm:prSet>
      <dgm:spPr/>
    </dgm:pt>
    <dgm:pt modelId="{88FEE54D-A4A7-4A7A-9C22-BE8C7FC450F2}" type="pres">
      <dgm:prSet presAssocID="{A994798D-DEB7-4F55-BA5C-C75F83FD0789}" presName="sibTrans" presStyleLbl="sibTrans1D1" presStyleIdx="3" presStyleCnt="5"/>
      <dgm:spPr/>
    </dgm:pt>
    <dgm:pt modelId="{56A11553-E3F3-4C73-B8A4-5108EF5134B4}" type="pres">
      <dgm:prSet presAssocID="{A994798D-DEB7-4F55-BA5C-C75F83FD0789}" presName="connectorText" presStyleLbl="sibTrans1D1" presStyleIdx="3" presStyleCnt="5"/>
      <dgm:spPr/>
    </dgm:pt>
    <dgm:pt modelId="{D7F207F8-C751-4D73-A752-A77586894A53}" type="pres">
      <dgm:prSet presAssocID="{109EE50D-D550-4663-8D39-7396AF072199}" presName="node" presStyleLbl="node1" presStyleIdx="4" presStyleCnt="6">
        <dgm:presLayoutVars>
          <dgm:bulletEnabled val="1"/>
        </dgm:presLayoutVars>
      </dgm:prSet>
      <dgm:spPr/>
    </dgm:pt>
    <dgm:pt modelId="{336F3AE2-2292-4763-A7E2-16D0FCF1832E}" type="pres">
      <dgm:prSet presAssocID="{DC3EE548-7AA0-470B-B7BF-F899A6AFE265}" presName="sibTrans" presStyleLbl="sibTrans1D1" presStyleIdx="4" presStyleCnt="5"/>
      <dgm:spPr/>
    </dgm:pt>
    <dgm:pt modelId="{BC9BC121-FC14-42BA-9CC6-E18EC2965D6E}" type="pres">
      <dgm:prSet presAssocID="{DC3EE548-7AA0-470B-B7BF-F899A6AFE265}" presName="connectorText" presStyleLbl="sibTrans1D1" presStyleIdx="4" presStyleCnt="5"/>
      <dgm:spPr/>
    </dgm:pt>
    <dgm:pt modelId="{3DCC7244-1877-4E4A-A15A-28FA7BE20440}" type="pres">
      <dgm:prSet presAssocID="{56422EC0-81CB-4237-A3A2-434D151AC357}" presName="node" presStyleLbl="node1" presStyleIdx="5" presStyleCnt="6">
        <dgm:presLayoutVars>
          <dgm:bulletEnabled val="1"/>
        </dgm:presLayoutVars>
      </dgm:prSet>
      <dgm:spPr/>
    </dgm:pt>
  </dgm:ptLst>
  <dgm:cxnLst>
    <dgm:cxn modelId="{68F3DD0A-A2A8-4490-AB41-60D3631E5531}" type="presOf" srcId="{D693C72A-532C-4B36-B7B5-7ACC0780009E}" destId="{26D496D4-DAA5-4346-947A-CE84F928486A}" srcOrd="1" destOrd="0" presId="urn:microsoft.com/office/officeart/2005/8/layout/bProcess3"/>
    <dgm:cxn modelId="{665B8A17-2084-49DD-ADEB-D515FA64ED78}" srcId="{3158EF56-2C80-4225-AB2B-868DA703E735}" destId="{55009586-B8FE-4A2F-8F35-DDAE244ADADC}" srcOrd="1" destOrd="0" parTransId="{827C47D7-BF89-432F-8C95-4E1F542EFD6A}" sibTransId="{F817F219-3CCA-4C81-827C-8C6CA1DBFC97}"/>
    <dgm:cxn modelId="{E6F62E20-0A39-4346-AA54-7B7EE55A1D21}" srcId="{3158EF56-2C80-4225-AB2B-868DA703E735}" destId="{109EE50D-D550-4663-8D39-7396AF072199}" srcOrd="4" destOrd="0" parTransId="{4933478F-F14D-4EA1-9789-9A665368DD85}" sibTransId="{DC3EE548-7AA0-470B-B7BF-F899A6AFE265}"/>
    <dgm:cxn modelId="{045E4F2E-02EE-43F5-BE44-C9DA299C4F6E}" type="presOf" srcId="{A994798D-DEB7-4F55-BA5C-C75F83FD0789}" destId="{88FEE54D-A4A7-4A7A-9C22-BE8C7FC450F2}" srcOrd="0" destOrd="0" presId="urn:microsoft.com/office/officeart/2005/8/layout/bProcess3"/>
    <dgm:cxn modelId="{64BAA369-F351-4DA8-9965-39DEEAC06B6E}" type="presOf" srcId="{D529AF9F-9411-48C2-9423-4716068D5337}" destId="{9A796901-67FF-4562-B36F-A6A1698C056C}" srcOrd="0" destOrd="0" presId="urn:microsoft.com/office/officeart/2005/8/layout/bProcess3"/>
    <dgm:cxn modelId="{C8690D6F-C9BE-41D2-B12C-551BDCB4613D}" type="presOf" srcId="{56422EC0-81CB-4237-A3A2-434D151AC357}" destId="{3DCC7244-1877-4E4A-A15A-28FA7BE20440}" srcOrd="0" destOrd="0" presId="urn:microsoft.com/office/officeart/2005/8/layout/bProcess3"/>
    <dgm:cxn modelId="{34274572-78FD-41B2-BF54-8D7C8C39E3D6}" srcId="{3158EF56-2C80-4225-AB2B-868DA703E735}" destId="{D529AF9F-9411-48C2-9423-4716068D5337}" srcOrd="2" destOrd="0" parTransId="{FED83573-DE23-4B94-A6CD-67C7991FF2D2}" sibTransId="{F4CEA38C-6CA1-42D7-AAEB-F000D043BC7A}"/>
    <dgm:cxn modelId="{8D840781-4644-438F-BC69-EB76E11DFA7E}" type="presOf" srcId="{8B4E8A20-F4BE-4C32-998E-F19ED532526E}" destId="{1B29501E-301D-42D7-8858-1B117A677866}" srcOrd="0" destOrd="0" presId="urn:microsoft.com/office/officeart/2005/8/layout/bProcess3"/>
    <dgm:cxn modelId="{4EBDA484-1A53-48C7-801B-68C324268756}" type="presOf" srcId="{DC3EE548-7AA0-470B-B7BF-F899A6AFE265}" destId="{336F3AE2-2292-4763-A7E2-16D0FCF1832E}" srcOrd="0" destOrd="0" presId="urn:microsoft.com/office/officeart/2005/8/layout/bProcess3"/>
    <dgm:cxn modelId="{C519F488-94E3-4845-B1C7-FADDCDC87CF2}" srcId="{3158EF56-2C80-4225-AB2B-868DA703E735}" destId="{8B4E8A20-F4BE-4C32-998E-F19ED532526E}" srcOrd="0" destOrd="0" parTransId="{A26AE19E-E313-4A96-8964-A83367087FF8}" sibTransId="{D693C72A-532C-4B36-B7B5-7ACC0780009E}"/>
    <dgm:cxn modelId="{B6847C92-AE87-46F5-B024-1AD1B22B78AF}" type="presOf" srcId="{F817F219-3CCA-4C81-827C-8C6CA1DBFC97}" destId="{9CF30CCB-0927-4B72-ACD5-976AAE331AC7}" srcOrd="0" destOrd="0" presId="urn:microsoft.com/office/officeart/2005/8/layout/bProcess3"/>
    <dgm:cxn modelId="{86F9C9A4-09B8-412C-829A-DDC19E394DA8}" srcId="{3158EF56-2C80-4225-AB2B-868DA703E735}" destId="{B3A3B7C8-C9B2-487D-B4C8-042799A5A6BB}" srcOrd="3" destOrd="0" parTransId="{832F2BBC-522D-44C3-9614-C15EB013E435}" sibTransId="{A994798D-DEB7-4F55-BA5C-C75F83FD0789}"/>
    <dgm:cxn modelId="{99FFD7A8-7487-46A5-905F-393586486E69}" type="presOf" srcId="{55009586-B8FE-4A2F-8F35-DDAE244ADADC}" destId="{C0DE4C20-2AB8-4A2C-A7F8-D7898CDF8349}" srcOrd="0" destOrd="0" presId="urn:microsoft.com/office/officeart/2005/8/layout/bProcess3"/>
    <dgm:cxn modelId="{3E4D9BB2-6696-4F6B-9158-2367BD79645D}" type="presOf" srcId="{DC3EE548-7AA0-470B-B7BF-F899A6AFE265}" destId="{BC9BC121-FC14-42BA-9CC6-E18EC2965D6E}" srcOrd="1" destOrd="0" presId="urn:microsoft.com/office/officeart/2005/8/layout/bProcess3"/>
    <dgm:cxn modelId="{D7E946C4-9303-4AEC-A2A9-85765CC8C20F}" type="presOf" srcId="{109EE50D-D550-4663-8D39-7396AF072199}" destId="{D7F207F8-C751-4D73-A752-A77586894A53}" srcOrd="0" destOrd="0" presId="urn:microsoft.com/office/officeart/2005/8/layout/bProcess3"/>
    <dgm:cxn modelId="{02E131CF-7E3F-4DEF-BC9F-D1B523D21C73}" type="presOf" srcId="{D693C72A-532C-4B36-B7B5-7ACC0780009E}" destId="{14F6F8F0-832A-41D2-AD76-B55BE298E80D}" srcOrd="0" destOrd="0" presId="urn:microsoft.com/office/officeart/2005/8/layout/bProcess3"/>
    <dgm:cxn modelId="{5852CED2-22CB-464B-915B-14716B5BEC7A}" type="presOf" srcId="{F4CEA38C-6CA1-42D7-AAEB-F000D043BC7A}" destId="{E832FBDC-BF61-4048-9E32-7868836F3CA6}" srcOrd="0" destOrd="0" presId="urn:microsoft.com/office/officeart/2005/8/layout/bProcess3"/>
    <dgm:cxn modelId="{96A756D3-FD94-447E-8DA1-BBA8907887F6}" type="presOf" srcId="{3158EF56-2C80-4225-AB2B-868DA703E735}" destId="{962C7DB9-D003-447F-81BA-B939D2CE5149}" srcOrd="0" destOrd="0" presId="urn:microsoft.com/office/officeart/2005/8/layout/bProcess3"/>
    <dgm:cxn modelId="{0343BCD3-5A9D-41E0-947F-E9E9EAE7C99D}" type="presOf" srcId="{F4CEA38C-6CA1-42D7-AAEB-F000D043BC7A}" destId="{3ED9D8EA-CEA3-4A60-A044-976320F4986E}" srcOrd="1" destOrd="0" presId="urn:microsoft.com/office/officeart/2005/8/layout/bProcess3"/>
    <dgm:cxn modelId="{2FDCE9EA-3DDF-45C4-A8EB-27A57D4C391C}" type="presOf" srcId="{F817F219-3CCA-4C81-827C-8C6CA1DBFC97}" destId="{CAEFA883-1158-4576-A532-8FB11E864AF3}" srcOrd="1" destOrd="0" presId="urn:microsoft.com/office/officeart/2005/8/layout/bProcess3"/>
    <dgm:cxn modelId="{1CDC80EE-6DC2-4A84-BB7C-064E0775CBD7}" type="presOf" srcId="{B3A3B7C8-C9B2-487D-B4C8-042799A5A6BB}" destId="{9CA6ACDB-EF86-4088-8DDD-AFB677B2D36A}" srcOrd="0" destOrd="0" presId="urn:microsoft.com/office/officeart/2005/8/layout/bProcess3"/>
    <dgm:cxn modelId="{E01B53F4-9A21-4245-A5E5-A402D381EA6C}" type="presOf" srcId="{A994798D-DEB7-4F55-BA5C-C75F83FD0789}" destId="{56A11553-E3F3-4C73-B8A4-5108EF5134B4}" srcOrd="1" destOrd="0" presId="urn:microsoft.com/office/officeart/2005/8/layout/bProcess3"/>
    <dgm:cxn modelId="{A8EA79FF-0E8A-434F-B396-C11BEBF50008}" srcId="{3158EF56-2C80-4225-AB2B-868DA703E735}" destId="{56422EC0-81CB-4237-A3A2-434D151AC357}" srcOrd="5" destOrd="0" parTransId="{49B3BA51-18EB-46B8-BB09-40C2554A3BF5}" sibTransId="{0AAA49A2-85D5-47CD-B300-29A2BD6A6BB1}"/>
    <dgm:cxn modelId="{8B3CD182-0E87-4287-ACA4-2D690D5CEA7E}" type="presParOf" srcId="{962C7DB9-D003-447F-81BA-B939D2CE5149}" destId="{1B29501E-301D-42D7-8858-1B117A677866}" srcOrd="0" destOrd="0" presId="urn:microsoft.com/office/officeart/2005/8/layout/bProcess3"/>
    <dgm:cxn modelId="{435AED1D-79B9-40A8-97A4-274D27BEEAB5}" type="presParOf" srcId="{962C7DB9-D003-447F-81BA-B939D2CE5149}" destId="{14F6F8F0-832A-41D2-AD76-B55BE298E80D}" srcOrd="1" destOrd="0" presId="urn:microsoft.com/office/officeart/2005/8/layout/bProcess3"/>
    <dgm:cxn modelId="{D9E8146C-3B0F-4E7A-8EB9-B226D8344E0A}" type="presParOf" srcId="{14F6F8F0-832A-41D2-AD76-B55BE298E80D}" destId="{26D496D4-DAA5-4346-947A-CE84F928486A}" srcOrd="0" destOrd="0" presId="urn:microsoft.com/office/officeart/2005/8/layout/bProcess3"/>
    <dgm:cxn modelId="{DECA88EF-0D1B-4057-AA53-1A16C447D8C1}" type="presParOf" srcId="{962C7DB9-D003-447F-81BA-B939D2CE5149}" destId="{C0DE4C20-2AB8-4A2C-A7F8-D7898CDF8349}" srcOrd="2" destOrd="0" presId="urn:microsoft.com/office/officeart/2005/8/layout/bProcess3"/>
    <dgm:cxn modelId="{AE2F5CB8-7972-451C-BEC3-C333DF4C828B}" type="presParOf" srcId="{962C7DB9-D003-447F-81BA-B939D2CE5149}" destId="{9CF30CCB-0927-4B72-ACD5-976AAE331AC7}" srcOrd="3" destOrd="0" presId="urn:microsoft.com/office/officeart/2005/8/layout/bProcess3"/>
    <dgm:cxn modelId="{D25DBFB2-AA21-4AB8-866A-FEB3BA52C61B}" type="presParOf" srcId="{9CF30CCB-0927-4B72-ACD5-976AAE331AC7}" destId="{CAEFA883-1158-4576-A532-8FB11E864AF3}" srcOrd="0" destOrd="0" presId="urn:microsoft.com/office/officeart/2005/8/layout/bProcess3"/>
    <dgm:cxn modelId="{3229FD18-0A46-4815-A7AC-4CE8CC01FA57}" type="presParOf" srcId="{962C7DB9-D003-447F-81BA-B939D2CE5149}" destId="{9A796901-67FF-4562-B36F-A6A1698C056C}" srcOrd="4" destOrd="0" presId="urn:microsoft.com/office/officeart/2005/8/layout/bProcess3"/>
    <dgm:cxn modelId="{37EEB184-79DA-4D62-A5BC-7DBB73CB3BBF}" type="presParOf" srcId="{962C7DB9-D003-447F-81BA-B939D2CE5149}" destId="{E832FBDC-BF61-4048-9E32-7868836F3CA6}" srcOrd="5" destOrd="0" presId="urn:microsoft.com/office/officeart/2005/8/layout/bProcess3"/>
    <dgm:cxn modelId="{A4E62508-2EBC-4810-8C9A-4F44E44647D2}" type="presParOf" srcId="{E832FBDC-BF61-4048-9E32-7868836F3CA6}" destId="{3ED9D8EA-CEA3-4A60-A044-976320F4986E}" srcOrd="0" destOrd="0" presId="urn:microsoft.com/office/officeart/2005/8/layout/bProcess3"/>
    <dgm:cxn modelId="{5968B891-1614-4BC9-9B01-1F414DF55140}" type="presParOf" srcId="{962C7DB9-D003-447F-81BA-B939D2CE5149}" destId="{9CA6ACDB-EF86-4088-8DDD-AFB677B2D36A}" srcOrd="6" destOrd="0" presId="urn:microsoft.com/office/officeart/2005/8/layout/bProcess3"/>
    <dgm:cxn modelId="{098C0096-70DE-4CA6-85E3-D78F57356108}" type="presParOf" srcId="{962C7DB9-D003-447F-81BA-B939D2CE5149}" destId="{88FEE54D-A4A7-4A7A-9C22-BE8C7FC450F2}" srcOrd="7" destOrd="0" presId="urn:microsoft.com/office/officeart/2005/8/layout/bProcess3"/>
    <dgm:cxn modelId="{60C9440D-1843-4D2F-A303-8AB75D2EC189}" type="presParOf" srcId="{88FEE54D-A4A7-4A7A-9C22-BE8C7FC450F2}" destId="{56A11553-E3F3-4C73-B8A4-5108EF5134B4}" srcOrd="0" destOrd="0" presId="urn:microsoft.com/office/officeart/2005/8/layout/bProcess3"/>
    <dgm:cxn modelId="{93EB494B-3AC1-4B6D-BEA1-3B383D5DE40D}" type="presParOf" srcId="{962C7DB9-D003-447F-81BA-B939D2CE5149}" destId="{D7F207F8-C751-4D73-A752-A77586894A53}" srcOrd="8" destOrd="0" presId="urn:microsoft.com/office/officeart/2005/8/layout/bProcess3"/>
    <dgm:cxn modelId="{D5D21B94-010D-4E1E-B007-5C7410961EBC}" type="presParOf" srcId="{962C7DB9-D003-447F-81BA-B939D2CE5149}" destId="{336F3AE2-2292-4763-A7E2-16D0FCF1832E}" srcOrd="9" destOrd="0" presId="urn:microsoft.com/office/officeart/2005/8/layout/bProcess3"/>
    <dgm:cxn modelId="{25F77EA3-02D5-4853-874E-02A275AF12DE}" type="presParOf" srcId="{336F3AE2-2292-4763-A7E2-16D0FCF1832E}" destId="{BC9BC121-FC14-42BA-9CC6-E18EC2965D6E}" srcOrd="0" destOrd="0" presId="urn:microsoft.com/office/officeart/2005/8/layout/bProcess3"/>
    <dgm:cxn modelId="{D92B7B0A-D1FE-4C8A-BB98-C597664E4A3A}" type="presParOf" srcId="{962C7DB9-D003-447F-81BA-B939D2CE5149}" destId="{3DCC7244-1877-4E4A-A15A-28FA7BE20440}" srcOrd="10" destOrd="0" presId="urn:microsoft.com/office/officeart/2005/8/layout/bProcess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84A88D-17F9-471C-B1CD-152E4187DC61}">
      <dsp:nvSpPr>
        <dsp:cNvPr id="0" name=""/>
        <dsp:cNvSpPr/>
      </dsp:nvSpPr>
      <dsp:spPr>
        <a:xfrm>
          <a:off x="3094" y="241111"/>
          <a:ext cx="1860500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Measures</a:t>
          </a:r>
        </a:p>
      </dsp:txBody>
      <dsp:txXfrm>
        <a:off x="3094" y="241111"/>
        <a:ext cx="1860500" cy="374400"/>
      </dsp:txXfrm>
    </dsp:sp>
    <dsp:sp modelId="{DAE768D2-3DA9-4B8B-8981-ACDD8DE503B4}">
      <dsp:nvSpPr>
        <dsp:cNvPr id="0" name=""/>
        <dsp:cNvSpPr/>
      </dsp:nvSpPr>
      <dsp:spPr>
        <a:xfrm>
          <a:off x="3094" y="615511"/>
          <a:ext cx="1860500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Withdrawals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Consumptive use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Diversions in/out of the basin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Intra-basin diversions</a:t>
          </a:r>
        </a:p>
      </dsp:txBody>
      <dsp:txXfrm>
        <a:off x="3094" y="615511"/>
        <a:ext cx="1860500" cy="3532815"/>
      </dsp:txXfrm>
    </dsp:sp>
    <dsp:sp modelId="{E2897425-0A24-401E-BC31-DBAEAE21B136}">
      <dsp:nvSpPr>
        <dsp:cNvPr id="0" name=""/>
        <dsp:cNvSpPr/>
      </dsp:nvSpPr>
      <dsp:spPr>
        <a:xfrm>
          <a:off x="2124064" y="241111"/>
          <a:ext cx="1860500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Use Sectors</a:t>
          </a:r>
        </a:p>
      </dsp:txBody>
      <dsp:txXfrm>
        <a:off x="2124064" y="241111"/>
        <a:ext cx="1860500" cy="374400"/>
      </dsp:txXfrm>
    </dsp:sp>
    <dsp:sp modelId="{D7BCE081-97A9-4BAB-84E5-262E8A7630EB}">
      <dsp:nvSpPr>
        <dsp:cNvPr id="0" name=""/>
        <dsp:cNvSpPr/>
      </dsp:nvSpPr>
      <dsp:spPr>
        <a:xfrm>
          <a:off x="2124064" y="615511"/>
          <a:ext cx="1860500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Public water supply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Commercial and institutional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Irrigation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Livestock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Industrial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Power production (once-through cooling)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Power production (recirculated cooling)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Off-stream hydroelectric power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In-stream hydroelectric (optional)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Other</a:t>
          </a:r>
        </a:p>
      </dsp:txBody>
      <dsp:txXfrm>
        <a:off x="2124064" y="615511"/>
        <a:ext cx="1860500" cy="3532815"/>
      </dsp:txXfrm>
    </dsp:sp>
    <dsp:sp modelId="{7958FB1D-FD9A-43F5-BFD9-D76F4E78B267}">
      <dsp:nvSpPr>
        <dsp:cNvPr id="0" name=""/>
        <dsp:cNvSpPr/>
      </dsp:nvSpPr>
      <dsp:spPr>
        <a:xfrm>
          <a:off x="4245035" y="241111"/>
          <a:ext cx="1860500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Watersheds</a:t>
          </a:r>
        </a:p>
      </dsp:txBody>
      <dsp:txXfrm>
        <a:off x="4245035" y="241111"/>
        <a:ext cx="1860500" cy="374400"/>
      </dsp:txXfrm>
    </dsp:sp>
    <dsp:sp modelId="{06CCECC9-7F44-4328-8FF3-06FDD7A6B4AC}">
      <dsp:nvSpPr>
        <dsp:cNvPr id="0" name=""/>
        <dsp:cNvSpPr/>
      </dsp:nvSpPr>
      <dsp:spPr>
        <a:xfrm>
          <a:off x="4245035" y="615511"/>
          <a:ext cx="1860500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Lake Superior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Lake Michigan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Lake Huron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Lake Erie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Lake Ontario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St. Lawrence River</a:t>
          </a:r>
        </a:p>
      </dsp:txBody>
      <dsp:txXfrm>
        <a:off x="4245035" y="615511"/>
        <a:ext cx="1860500" cy="3532815"/>
      </dsp:txXfrm>
    </dsp:sp>
    <dsp:sp modelId="{E9280321-2384-40A6-86A6-E4B437655381}">
      <dsp:nvSpPr>
        <dsp:cNvPr id="0" name=""/>
        <dsp:cNvSpPr/>
      </dsp:nvSpPr>
      <dsp:spPr>
        <a:xfrm>
          <a:off x="6366005" y="241111"/>
          <a:ext cx="1860500" cy="37440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2456" tIns="52832" rIns="92456" bIns="52832" numCol="1" spcCol="1270" anchor="ctr" anchorCtr="0">
          <a:noAutofit/>
        </a:bodyPr>
        <a:lstStyle/>
        <a:p>
          <a:pPr marL="0" lvl="0" indent="0" algn="ctr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300" kern="1200" dirty="0"/>
            <a:t>Jurisdictions</a:t>
          </a:r>
        </a:p>
      </dsp:txBody>
      <dsp:txXfrm>
        <a:off x="6366005" y="241111"/>
        <a:ext cx="1860500" cy="374400"/>
      </dsp:txXfrm>
    </dsp:sp>
    <dsp:sp modelId="{DCDB436F-BEE1-4394-9E07-3AFDA1AB80A4}">
      <dsp:nvSpPr>
        <dsp:cNvPr id="0" name=""/>
        <dsp:cNvSpPr/>
      </dsp:nvSpPr>
      <dsp:spPr>
        <a:xfrm>
          <a:off x="6366005" y="615511"/>
          <a:ext cx="1860500" cy="3532815"/>
        </a:xfrm>
        <a:prstGeom prst="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9342" tIns="69342" rIns="92456" bIns="104013" numCol="1" spcCol="1270" anchor="t" anchorCtr="0">
          <a:noAutofit/>
        </a:bodyPr>
        <a:lstStyle/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Illinois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Indiana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Michigan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Minnesota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New York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Ohio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Ontario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Pennsylvania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Quebec</a:t>
          </a:r>
        </a:p>
        <a:p>
          <a:pPr marL="114300" lvl="1" indent="-114300" algn="l" defTabSz="5778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en-US" sz="1300" kern="1200" dirty="0"/>
            <a:t>Wisconsin</a:t>
          </a:r>
        </a:p>
      </dsp:txBody>
      <dsp:txXfrm>
        <a:off x="6366005" y="615511"/>
        <a:ext cx="1860500" cy="353281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4F6F8F0-832A-41D2-AD76-B55BE298E80D}">
      <dsp:nvSpPr>
        <dsp:cNvPr id="0" name=""/>
        <dsp:cNvSpPr/>
      </dsp:nvSpPr>
      <dsp:spPr>
        <a:xfrm>
          <a:off x="2379359" y="1178517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23511" y="1221506"/>
        <a:ext cx="27310" cy="5462"/>
      </dsp:txXfrm>
    </dsp:sp>
    <dsp:sp modelId="{1B29501E-301D-42D7-8858-1B117A677866}">
      <dsp:nvSpPr>
        <dsp:cNvPr id="0" name=""/>
        <dsp:cNvSpPr/>
      </dsp:nvSpPr>
      <dsp:spPr>
        <a:xfrm>
          <a:off x="6308" y="5117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Jurisdictions collect data</a:t>
          </a:r>
        </a:p>
      </dsp:txBody>
      <dsp:txXfrm>
        <a:off x="6308" y="511781"/>
        <a:ext cx="2374850" cy="1424910"/>
      </dsp:txXfrm>
    </dsp:sp>
    <dsp:sp modelId="{9CF30CCB-0927-4B72-ACD5-976AAE331AC7}">
      <dsp:nvSpPr>
        <dsp:cNvPr id="0" name=""/>
        <dsp:cNvSpPr/>
      </dsp:nvSpPr>
      <dsp:spPr>
        <a:xfrm>
          <a:off x="5300425" y="1178517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44577" y="1221506"/>
        <a:ext cx="27310" cy="5462"/>
      </dsp:txXfrm>
    </dsp:sp>
    <dsp:sp modelId="{C0DE4C20-2AB8-4A2C-A7F8-D7898CDF8349}">
      <dsp:nvSpPr>
        <dsp:cNvPr id="0" name=""/>
        <dsp:cNvSpPr/>
      </dsp:nvSpPr>
      <dsp:spPr>
        <a:xfrm>
          <a:off x="2927374" y="5117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Data submitted to GLC</a:t>
          </a:r>
        </a:p>
      </dsp:txBody>
      <dsp:txXfrm>
        <a:off x="2927374" y="511781"/>
        <a:ext cx="2374850" cy="1424910"/>
      </dsp:txXfrm>
    </dsp:sp>
    <dsp:sp modelId="{E832FBDC-BF61-4048-9E32-7868836F3CA6}">
      <dsp:nvSpPr>
        <dsp:cNvPr id="0" name=""/>
        <dsp:cNvSpPr/>
      </dsp:nvSpPr>
      <dsp:spPr>
        <a:xfrm>
          <a:off x="1193734" y="1934892"/>
          <a:ext cx="5842131" cy="515615"/>
        </a:xfrm>
        <a:custGeom>
          <a:avLst/>
          <a:gdLst/>
          <a:ahLst/>
          <a:cxnLst/>
          <a:rect l="0" t="0" r="0" b="0"/>
          <a:pathLst>
            <a:path>
              <a:moveTo>
                <a:pt x="5842131" y="0"/>
              </a:moveTo>
              <a:lnTo>
                <a:pt x="5842131" y="274907"/>
              </a:lnTo>
              <a:lnTo>
                <a:pt x="0" y="274907"/>
              </a:lnTo>
              <a:lnTo>
                <a:pt x="0" y="515615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3968109" y="2189968"/>
        <a:ext cx="293380" cy="5462"/>
      </dsp:txXfrm>
    </dsp:sp>
    <dsp:sp modelId="{9A796901-67FF-4562-B36F-A6A1698C056C}">
      <dsp:nvSpPr>
        <dsp:cNvPr id="0" name=""/>
        <dsp:cNvSpPr/>
      </dsp:nvSpPr>
      <dsp:spPr>
        <a:xfrm>
          <a:off x="5848440" y="511781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QA meetings with jurisdictions</a:t>
          </a:r>
        </a:p>
      </dsp:txBody>
      <dsp:txXfrm>
        <a:off x="5848440" y="511781"/>
        <a:ext cx="2374850" cy="1424910"/>
      </dsp:txXfrm>
    </dsp:sp>
    <dsp:sp modelId="{88FEE54D-A4A7-4A7A-9C22-BE8C7FC450F2}">
      <dsp:nvSpPr>
        <dsp:cNvPr id="0" name=""/>
        <dsp:cNvSpPr/>
      </dsp:nvSpPr>
      <dsp:spPr>
        <a:xfrm>
          <a:off x="2379359" y="314964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2623511" y="3192631"/>
        <a:ext cx="27310" cy="5462"/>
      </dsp:txXfrm>
    </dsp:sp>
    <dsp:sp modelId="{9CA6ACDB-EF86-4088-8DDD-AFB677B2D36A}">
      <dsp:nvSpPr>
        <dsp:cNvPr id="0" name=""/>
        <dsp:cNvSpPr/>
      </dsp:nvSpPr>
      <dsp:spPr>
        <a:xfrm>
          <a:off x="6308" y="24829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Data updates</a:t>
          </a:r>
        </a:p>
      </dsp:txBody>
      <dsp:txXfrm>
        <a:off x="6308" y="2482907"/>
        <a:ext cx="2374850" cy="1424910"/>
      </dsp:txXfrm>
    </dsp:sp>
    <dsp:sp modelId="{336F3AE2-2292-4763-A7E2-16D0FCF1832E}">
      <dsp:nvSpPr>
        <dsp:cNvPr id="0" name=""/>
        <dsp:cNvSpPr/>
      </dsp:nvSpPr>
      <dsp:spPr>
        <a:xfrm>
          <a:off x="5300425" y="3149642"/>
          <a:ext cx="515615" cy="91440"/>
        </a:xfrm>
        <a:custGeom>
          <a:avLst/>
          <a:gdLst/>
          <a:ahLst/>
          <a:cxnLst/>
          <a:rect l="0" t="0" r="0" b="0"/>
          <a:pathLst>
            <a:path>
              <a:moveTo>
                <a:pt x="0" y="45720"/>
              </a:moveTo>
              <a:lnTo>
                <a:pt x="515615" y="45720"/>
              </a:lnTo>
            </a:path>
          </a:pathLst>
        </a:custGeom>
        <a:noFill/>
        <a:ln w="57150" cap="flat" cmpd="sng" algn="ctr">
          <a:solidFill>
            <a:schemeClr val="tx1"/>
          </a:solidFill>
          <a:prstDash val="solid"/>
          <a:headEnd type="none" w="med" len="med"/>
          <a:tailEnd type="triangle" w="med" len="med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500" kern="1200"/>
        </a:p>
      </dsp:txBody>
      <dsp:txXfrm>
        <a:off x="5544577" y="3192631"/>
        <a:ext cx="27310" cy="5462"/>
      </dsp:txXfrm>
    </dsp:sp>
    <dsp:sp modelId="{D7F207F8-C751-4D73-A752-A77586894A53}">
      <dsp:nvSpPr>
        <dsp:cNvPr id="0" name=""/>
        <dsp:cNvSpPr/>
      </dsp:nvSpPr>
      <dsp:spPr>
        <a:xfrm>
          <a:off x="2927374" y="24829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Report drafting &amp; review</a:t>
          </a:r>
        </a:p>
      </dsp:txBody>
      <dsp:txXfrm>
        <a:off x="2927374" y="2482907"/>
        <a:ext cx="2374850" cy="1424910"/>
      </dsp:txXfrm>
    </dsp:sp>
    <dsp:sp modelId="{3DCC7244-1877-4E4A-A15A-28FA7BE20440}">
      <dsp:nvSpPr>
        <dsp:cNvPr id="0" name=""/>
        <dsp:cNvSpPr/>
      </dsp:nvSpPr>
      <dsp:spPr>
        <a:xfrm>
          <a:off x="5848440" y="2482907"/>
          <a:ext cx="2374850" cy="14249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177800" rIns="177800" bIns="177800" numCol="1" spcCol="1270" anchor="ctr" anchorCtr="0">
          <a:noAutofit/>
        </a:bodyPr>
        <a:lstStyle/>
        <a:p>
          <a:pPr marL="0" lvl="0" indent="0" algn="ctr" defTabSz="1111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500" kern="1200" dirty="0"/>
            <a:t>Final report &amp; database release</a:t>
          </a:r>
        </a:p>
      </dsp:txBody>
      <dsp:txXfrm>
        <a:off x="5848440" y="2482907"/>
        <a:ext cx="2374850" cy="14249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1">
  <dgm:title val=""/>
  <dgm:desc val=""/>
  <dgm:catLst>
    <dgm:cat type="list" pri="5000"/>
    <dgm:cat type="convert" pri="5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w" for="des" forName="parTx"/>
      <dgm:constr type="h" for="des" forName="parTx" op="equ"/>
      <dgm:constr type="w" for="des" forName="desTx"/>
      <dgm:constr type="h" for="des" forName="desTx" op="equ"/>
      <dgm:constr type="primFontSz" for="des" forName="parTx" val="65"/>
      <dgm:constr type="secFontSz" for="des" forName="desTx" refType="primFontSz" refFor="des" refForName="parTx" op="equ"/>
      <dgm:constr type="h" for="des" forName="parTx" refType="primFontSz" refFor="des" refForName="parTx" fact="0.8"/>
      <dgm:constr type="h" for="des" forName="desTx" refType="primFontSz" refFor="des" refForName="parTx" fact="1.22"/>
      <dgm:constr type="w" for="ch" forName="space" refType="w" refFor="ch" refForName="composite" op="equ" fact="0.14"/>
    </dgm:constrLst>
    <dgm:ruleLst>
      <dgm:rule type="w" for="ch" forName="composite" val="0" fact="NaN" max="NaN"/>
      <dgm:rule type="primFontSz" for="des" forName="parTx" val="5" fact="NaN" max="NaN"/>
    </dgm:ruleLst>
    <dgm:forEach name="Name4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onstrLst>
          <dgm:constr type="l" for="ch" forName="parTx"/>
          <dgm:constr type="w" for="ch" forName="parTx" refType="w"/>
          <dgm:constr type="t" for="ch" forName="parTx"/>
          <dgm:constr type="l" for="ch" forName="desTx"/>
          <dgm:constr type="w" for="ch" forName="desTx" refType="w" refFor="ch" refForName="parTx"/>
          <dgm:constr type="t" for="ch" forName="desTx" refType="h" refFor="ch" refForName="parTx"/>
        </dgm:constrLst>
        <dgm:ruleLst>
          <dgm:rule type="h" val="INF" fact="NaN" max="NaN"/>
        </dgm:ruleLst>
        <dgm:layoutNode name="parTx" styleLbl="alignNod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self" ptType="node"/>
          <dgm:constrLst>
            <dgm:constr type="h" refType="w" op="lte" fact="0.4"/>
            <dgm:constr type="h"/>
            <dgm:constr type="tMarg" refType="primFontSz" fact="0.32"/>
            <dgm:constr type="bMarg" refType="primFontSz" fact="0.32"/>
          </dgm:constrLst>
          <dgm:ruleLst>
            <dgm:rule type="h" val="INF" fact="NaN" max="NaN"/>
          </dgm:ruleLst>
        </dgm:layoutNode>
        <dgm:layoutNode name="desTx" styleLbl="alignAccFollowNode1">
          <dgm:varLst>
            <dgm:bulletEnabled val="1"/>
          </dgm:varLst>
          <dgm:alg type="tx">
            <dgm:param type="stBulletLvl" val="1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val="65"/>
            <dgm:constr type="primFontSz" refType="secFontSz"/>
            <dgm:constr type="h"/>
            <dgm:constr type="lMarg" refType="primFontSz" fact="0.42"/>
            <dgm:constr type="tMarg" refType="primFontSz" fact="0.42"/>
            <dgm:constr type="bMarg" refType="primFontSz" fact="0.63"/>
          </dgm:constrLst>
          <dgm:ruleLst>
            <dgm:rule type="h" val="INF" fact="NaN" max="NaN"/>
          </dgm:ruleLst>
        </dgm:layoutNode>
      </dgm:layoutNode>
      <dgm:forEach name="Name5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bProcess3">
  <dgm:title val=""/>
  <dgm:desc val=""/>
  <dgm:catLst>
    <dgm:cat type="process" pri="18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self" func="var" arg="dir" op="equ" val="norm">
        <dgm:alg type="snake">
          <dgm:param type="grDir" val="tL"/>
          <dgm:param type="flowDir" val="row"/>
          <dgm:param type="contDir" val="sameDir"/>
          <dgm:param type="bkpt" val="endCnv"/>
        </dgm:alg>
      </dgm:if>
      <dgm:else name="Name3">
        <dgm:alg type="snake">
          <dgm:param type="grDir" val="tR"/>
          <dgm:param type="flowDir" val="row"/>
          <dgm:param type="contDir" val="sameDir"/>
          <dgm:param type="bkpt" val="endCnv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forName="sibTrans" refType="w" refFor="ch" refPtType="node" op="equ" fact="0.23"/>
      <dgm:constr type="sp" refType="w" refFor="ch" refForName="sibTrans" op="equ"/>
      <dgm:constr type="userB" for="des" forName="connectorText" refType="sp"/>
      <dgm:constr type="primFontSz" for="ch" ptType="node" op="equ" val="65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h" refType="w" fact="0.6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choose name="Name4">
            <dgm:if name="Name5" axis="self" func="var" arg="dir" op="equ" val="norm">
              <dgm:alg type="conn">
                <dgm:param type="connRout" val="bend"/>
                <dgm:param type="dim" val="1D"/>
                <dgm:param type="begPts" val="midR bCtr"/>
                <dgm:param type="endPts" val="midL tCtr"/>
              </dgm:alg>
            </dgm:if>
            <dgm:else name="Name6">
              <dgm:alg type="conn">
                <dgm:param type="connRout" val="bend"/>
                <dgm:param type="dim" val="1D"/>
                <dgm:param type="begPts" val="midL bCtr"/>
                <dgm:param type="endPts" val="midR tCtr"/>
              </dgm:alg>
            </dgm:else>
          </dgm:choose>
          <dgm:shape xmlns:r="http://schemas.openxmlformats.org/officeDocument/2006/relationships" type="conn" r:blip="" zOrderOff="-2">
            <dgm:adjLst/>
          </dgm:shape>
          <dgm:presOf axis="self"/>
          <dgm:constrLst>
            <dgm:constr type="begPad" val="-0.05"/>
            <dgm:constr type="endPad" val="0.9"/>
            <dgm:constr type="userA" for="ch" refType="connDist"/>
          </dgm:constrLst>
          <dgm:ruleLst/>
          <dgm:layoutNode name="connectorText">
            <dgm:alg type="tx">
              <dgm:param type="autoTxRot" val="upr"/>
            </dgm:alg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userA"/>
              <dgm:constr type="userB"/>
              <dgm:constr type="w" refType="userA" fact="0.05"/>
              <dgm:constr type="h" refType="userB" fact="0.01"/>
              <dgm:constr type="lMarg" val="1"/>
              <dgm:constr type="rMarg" val="1"/>
              <dgm:constr type="tMarg"/>
              <dgm:constr type="bMarg"/>
            </dgm:constrLst>
            <dgm:ruleLst>
              <dgm:rule type="w" val="NaN" fact="0.6" max="NaN"/>
              <dgm:rule type="h" val="NaN" fact="0.6" max="NaN"/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>
            <a:extLst>
              <a:ext uri="{FF2B5EF4-FFF2-40B4-BE49-F238E27FC236}">
                <a16:creationId xmlns:a16="http://schemas.microsoft.com/office/drawing/2014/main" id="{75B0AFA0-609B-4D3B-A59E-EA1AEBEA3BDD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5" name="Rectangle 3">
            <a:extLst>
              <a:ext uri="{FF2B5EF4-FFF2-40B4-BE49-F238E27FC236}">
                <a16:creationId xmlns:a16="http://schemas.microsoft.com/office/drawing/2014/main" id="{4984429D-97F8-4D49-91DA-A66D2744A4C3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6" name="Rectangle 4">
            <a:extLst>
              <a:ext uri="{FF2B5EF4-FFF2-40B4-BE49-F238E27FC236}">
                <a16:creationId xmlns:a16="http://schemas.microsoft.com/office/drawing/2014/main" id="{EEFEB84F-2703-496D-8E5A-ECEB5C6BDEE1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4517" name="Rectangle 5">
            <a:extLst>
              <a:ext uri="{FF2B5EF4-FFF2-40B4-BE49-F238E27FC236}">
                <a16:creationId xmlns:a16="http://schemas.microsoft.com/office/drawing/2014/main" id="{21C29FEF-17CA-45E2-9D9A-4004FA6C0210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F8D5DEA8-A6A3-4EDF-94C0-AE6A0E7C487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>
            <a:extLst>
              <a:ext uri="{FF2B5EF4-FFF2-40B4-BE49-F238E27FC236}">
                <a16:creationId xmlns:a16="http://schemas.microsoft.com/office/drawing/2014/main" id="{A068AD11-14C1-4313-8EBD-51590C3EE204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699" name="Rectangle 3">
            <a:extLst>
              <a:ext uri="{FF2B5EF4-FFF2-40B4-BE49-F238E27FC236}">
                <a16:creationId xmlns:a16="http://schemas.microsoft.com/office/drawing/2014/main" id="{D86599F4-FEBD-4861-BD82-96095858DE57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148" name="Rectangle 4">
            <a:extLst>
              <a:ext uri="{FF2B5EF4-FFF2-40B4-BE49-F238E27FC236}">
                <a16:creationId xmlns:a16="http://schemas.microsoft.com/office/drawing/2014/main" id="{AA82E3D7-82D2-43A9-9D4F-43A8BC4AE1A0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701" name="Rectangle 5">
            <a:extLst>
              <a:ext uri="{FF2B5EF4-FFF2-40B4-BE49-F238E27FC236}">
                <a16:creationId xmlns:a16="http://schemas.microsoft.com/office/drawing/2014/main" id="{55D3C61D-A00C-40BB-AEFA-580D11B433F2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9702" name="Rectangle 6">
            <a:extLst>
              <a:ext uri="{FF2B5EF4-FFF2-40B4-BE49-F238E27FC236}">
                <a16:creationId xmlns:a16="http://schemas.microsoft.com/office/drawing/2014/main" id="{CE6171A8-F4AC-4B40-9D4A-7F54BB61F676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9703" name="Rectangle 7">
            <a:extLst>
              <a:ext uri="{FF2B5EF4-FFF2-40B4-BE49-F238E27FC236}">
                <a16:creationId xmlns:a16="http://schemas.microsoft.com/office/drawing/2014/main" id="{95B03005-084F-4B21-98BB-DBF024170CF3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177" tIns="46589" rIns="93177" bIns="46589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8EA1FAE0-82EE-4881-B6BB-A44206DF6994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>
            <a:extLst>
              <a:ext uri="{FF2B5EF4-FFF2-40B4-BE49-F238E27FC236}">
                <a16:creationId xmlns:a16="http://schemas.microsoft.com/office/drawing/2014/main" id="{FFFAA92B-489A-4A79-A1B4-3349FB4156E7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55650" indent="-290513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63638" indent="-23177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30363" indent="-23177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95500" indent="-231775">
              <a:spcBef>
                <a:spcPct val="30000"/>
              </a:spcBef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52700" indent="-231775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3009900" indent="-231775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67100" indent="-231775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924300" indent="-231775" eaLnBrk="0" fontAlgn="base" hangingPunct="0">
              <a:spcBef>
                <a:spcPct val="30000"/>
              </a:spcBef>
              <a:spcAft>
                <a:spcPct val="0"/>
              </a:spcAft>
              <a:defRPr sz="14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396FC498-1CF3-46D8-BF2D-20578CD9998F}" type="slidenum">
              <a:rPr lang="en-US" altLang="en-US" sz="1200" smtClean="0"/>
              <a:pPr>
                <a:spcBef>
                  <a:spcPct val="0"/>
                </a:spcBef>
              </a:pPr>
              <a:t>1</a:t>
            </a:fld>
            <a:endParaRPr lang="en-US" altLang="en-US" sz="1200" dirty="0"/>
          </a:p>
        </p:txBody>
      </p:sp>
      <p:sp>
        <p:nvSpPr>
          <p:cNvPr id="9219" name="Rectangle 2">
            <a:extLst>
              <a:ext uri="{FF2B5EF4-FFF2-40B4-BE49-F238E27FC236}">
                <a16:creationId xmlns:a16="http://schemas.microsoft.com/office/drawing/2014/main" id="{B3ED26A1-7BB3-46E9-AADC-E235CCED4953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220" name="Rectangle 3">
            <a:extLst>
              <a:ext uri="{FF2B5EF4-FFF2-40B4-BE49-F238E27FC236}">
                <a16:creationId xmlns:a16="http://schemas.microsoft.com/office/drawing/2014/main" id="{711828B4-26E2-418C-9A87-E49DF5F466D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1FAE0-82EE-4881-B6BB-A44206DF6994}" type="slidenum">
              <a:rPr lang="en-US" altLang="en-US" smtClean="0"/>
              <a:pPr>
                <a:defRPr/>
              </a:pPr>
              <a:t>10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55617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1FAE0-82EE-4881-B6BB-A44206DF6994}" type="slidenum">
              <a:rPr lang="en-US" altLang="en-US" smtClean="0"/>
              <a:pPr>
                <a:defRPr/>
              </a:pPr>
              <a:t>2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6019770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Slide Image Placeholder 1">
            <a:extLst>
              <a:ext uri="{FF2B5EF4-FFF2-40B4-BE49-F238E27FC236}">
                <a16:creationId xmlns:a16="http://schemas.microsoft.com/office/drawing/2014/main" id="{8962E411-A7D8-4C57-868C-53F50CA362F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2291" name="Notes Placeholder 2">
            <a:extLst>
              <a:ext uri="{FF2B5EF4-FFF2-40B4-BE49-F238E27FC236}">
                <a16:creationId xmlns:a16="http://schemas.microsoft.com/office/drawing/2014/main" id="{2514EF7B-BCAF-47FA-B3D1-3A50A4C36E04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2292" name="Slide Number Placeholder 3">
            <a:extLst>
              <a:ext uri="{FF2B5EF4-FFF2-40B4-BE49-F238E27FC236}">
                <a16:creationId xmlns:a16="http://schemas.microsoft.com/office/drawing/2014/main" id="{9F233C3A-6880-4FF5-BD4C-4A82DC5015B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C73EFBB-F11D-4B02-9DA8-6C57A680CFBA}" type="slidenum">
              <a:rPr lang="en-US" altLang="en-US" smtClean="0"/>
              <a:pPr/>
              <a:t>3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1FAE0-82EE-4881-B6BB-A44206DF6994}" type="slidenum">
              <a:rPr lang="en-US" altLang="en-US" smtClean="0"/>
              <a:pPr>
                <a:defRPr/>
              </a:pPr>
              <a:t>4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87693433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Slide Image Placeholder 1">
            <a:extLst>
              <a:ext uri="{FF2B5EF4-FFF2-40B4-BE49-F238E27FC236}">
                <a16:creationId xmlns:a16="http://schemas.microsoft.com/office/drawing/2014/main" id="{AB46256B-AB70-4C95-815C-0C0BD45F5585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" name="Notes Placeholder 2">
            <a:extLst>
              <a:ext uri="{FF2B5EF4-FFF2-40B4-BE49-F238E27FC236}">
                <a16:creationId xmlns:a16="http://schemas.microsoft.com/office/drawing/2014/main" id="{EDDF0F91-474F-4674-9FBF-AA7ACBD19107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QA meetings w/ jurisdictions = GLC staff collect metadata from water use managers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/>
              <a:t>Helps explain changes in data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/>
              <a:t>Explain outliers or anomalies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endParaRPr lang="en-US" dirty="0"/>
          </a:p>
          <a:p>
            <a:pPr>
              <a:buFont typeface="Arial" panose="020B0604020202020204" pitchFamily="34" charset="0"/>
              <a:buNone/>
              <a:defRPr/>
            </a:pPr>
            <a:r>
              <a:rPr lang="en-US" dirty="0"/>
              <a:t>Reviewed by GL Compact Council and Regional Body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/>
              <a:t>Final report is presented to the Compact Council and Regional Body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/>
              <a:t>Regional Body was established by the GL-SL River Basin Sustainable Water Resources Agreement</a:t>
            </a:r>
          </a:p>
          <a:p>
            <a:pPr marL="171450" indent="-171450">
              <a:buFont typeface="Arial" panose="020B0604020202020204" pitchFamily="34" charset="0"/>
              <a:buChar char="•"/>
              <a:defRPr/>
            </a:pPr>
            <a:r>
              <a:rPr lang="en-US" dirty="0"/>
              <a:t>Compact Council was established by the GL-SL River Basin Water Resources Compact</a:t>
            </a:r>
          </a:p>
        </p:txBody>
      </p:sp>
      <p:sp>
        <p:nvSpPr>
          <p:cNvPr id="15364" name="Slide Number Placeholder 3">
            <a:extLst>
              <a:ext uri="{FF2B5EF4-FFF2-40B4-BE49-F238E27FC236}">
                <a16:creationId xmlns:a16="http://schemas.microsoft.com/office/drawing/2014/main" id="{F2025E47-9E26-4266-B308-D0EEAB03D0F5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F7B296E8-FEE8-4BD9-BC16-56B9C34CD4E5}" type="slidenum">
              <a:rPr lang="en-US" altLang="en-US" smtClean="0"/>
              <a:pPr/>
              <a:t>5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1FAE0-82EE-4881-B6BB-A44206DF6994}" type="slidenum">
              <a:rPr lang="en-US" altLang="en-US" smtClean="0"/>
              <a:pPr>
                <a:defRPr/>
              </a:pPr>
              <a:t>6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4080639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324EFAF-14CE-45A9-9896-CD11775EF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7C74DFB-D3CC-46D5-BFA5-04F2584F5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07DF4169-FAD6-4E9B-B518-A5C7DAB03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9FEC7C-6ED1-487B-8F85-221016A8EC77}" type="slidenum">
              <a:rPr lang="en-US" altLang="en-US" smtClean="0"/>
              <a:pPr/>
              <a:t>7</a:t>
            </a:fld>
            <a:endParaRPr lang="en-US" alt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Slide Image Placeholder 1">
            <a:extLst>
              <a:ext uri="{FF2B5EF4-FFF2-40B4-BE49-F238E27FC236}">
                <a16:creationId xmlns:a16="http://schemas.microsoft.com/office/drawing/2014/main" id="{4324EFAF-14CE-45A9-9896-CD11775EF6AE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5" name="Notes Placeholder 2">
            <a:extLst>
              <a:ext uri="{FF2B5EF4-FFF2-40B4-BE49-F238E27FC236}">
                <a16:creationId xmlns:a16="http://schemas.microsoft.com/office/drawing/2014/main" id="{67C74DFB-D3CC-46D5-BFA5-04F2584F5CC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altLang="en-US" dirty="0">
              <a:latin typeface="Arial" panose="020B0604020202020204" pitchFamily="34" charset="0"/>
            </a:endParaRPr>
          </a:p>
        </p:txBody>
      </p:sp>
      <p:sp>
        <p:nvSpPr>
          <p:cNvPr id="18436" name="Slide Number Placeholder 3">
            <a:extLst>
              <a:ext uri="{FF2B5EF4-FFF2-40B4-BE49-F238E27FC236}">
                <a16:creationId xmlns:a16="http://schemas.microsoft.com/office/drawing/2014/main" id="{07DF4169-FAD6-4E9B-B518-A5C7DAB037E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F9FEC7C-6ED1-487B-8F85-221016A8EC77}" type="slidenum">
              <a:rPr lang="en-US" altLang="en-US" smtClean="0"/>
              <a:pPr/>
              <a:t>8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95090246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8EA1FAE0-82EE-4881-B6BB-A44206DF6994}" type="slidenum">
              <a:rPr lang="en-US" altLang="en-US" smtClean="0"/>
              <a:pPr>
                <a:defRPr/>
              </a:pPr>
              <a:t>9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23178817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tIns="0" rIns="18288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29">
            <a:extLst>
              <a:ext uri="{FF2B5EF4-FFF2-40B4-BE49-F238E27FC236}">
                <a16:creationId xmlns:a16="http://schemas.microsoft.com/office/drawing/2014/main" id="{C78248EE-87EE-465C-9508-ECBBD1BD0C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18">
            <a:extLst>
              <a:ext uri="{FF2B5EF4-FFF2-40B4-BE49-F238E27FC236}">
                <a16:creationId xmlns:a16="http://schemas.microsoft.com/office/drawing/2014/main" id="{2E00C0E7-89A5-4D63-B884-1E9FDE3E46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26">
            <a:extLst>
              <a:ext uri="{FF2B5EF4-FFF2-40B4-BE49-F238E27FC236}">
                <a16:creationId xmlns:a16="http://schemas.microsoft.com/office/drawing/2014/main" id="{30E6FAA2-4949-4322-B670-DC3BBEA65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FD28E2A1-2846-4BD5-8027-D7D39995C8D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5807517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1722F7FC-9F6E-49E7-BF2E-17CC1AEEF4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3C276847-3E61-42A8-A5B9-F024328F72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BC9691CE-689E-47D9-A753-ABEA28618B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BB29C89-3D3D-4BF9-8975-6E32904AA84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332900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F08E15D1-B9B5-4C9A-9A96-5757CF5A56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1F5E3298-CF7A-44A1-B936-7F7F01B57C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3B69FE60-9390-4D37-8FA7-6D1D9E233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896A02-583F-4BA5-9433-EA43E4AD2393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049212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endParaRPr lang="en-US" noProof="0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F53DA3-4C78-443F-B894-C8B1946F2377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8C9455-49DD-45D8-B87C-2B994812974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7ECC5E-EC35-4C77-ACAB-AF77A366D2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556C25-64EF-4B5A-B4E7-61750644486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2099059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088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9">
            <a:extLst>
              <a:ext uri="{FF2B5EF4-FFF2-40B4-BE49-F238E27FC236}">
                <a16:creationId xmlns:a16="http://schemas.microsoft.com/office/drawing/2014/main" id="{32671763-8AF3-4B54-AE1C-0C878777F2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21">
            <a:extLst>
              <a:ext uri="{FF2B5EF4-FFF2-40B4-BE49-F238E27FC236}">
                <a16:creationId xmlns:a16="http://schemas.microsoft.com/office/drawing/2014/main" id="{E9AE38C3-FD5B-4FA9-866A-E622080725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17">
            <a:extLst>
              <a:ext uri="{FF2B5EF4-FFF2-40B4-BE49-F238E27FC236}">
                <a16:creationId xmlns:a16="http://schemas.microsoft.com/office/drawing/2014/main" id="{A4E75257-3395-48FC-B970-3DA5EF162A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0D7326-A62D-457B-AD3C-4C86348688A1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99345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0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t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D747C7-B393-416B-8ACA-B2ADB5173F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E9DE48-1225-4335-8929-D9065D2966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777FAA-9655-4F86-BB31-C1D4AEBE0D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D1EAEE"/>
                </a:solidFill>
              </a:defRPr>
            </a:lvl1pPr>
          </a:lstStyle>
          <a:p>
            <a:pPr>
              <a:defRPr/>
            </a:pPr>
            <a:fld id="{2E4637AD-F19E-4E0C-BA2C-681DC73EA0EB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3468589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ADE0A326-6AAF-4991-9F24-C745BE541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F5168442-E2E4-4954-A50D-6B61CCA530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FA7CC967-AA57-4EC9-8E97-BB22F12878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CC9C6E-9C4D-4673-8433-D4DEF4D21FE0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2341448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9">
            <a:extLst>
              <a:ext uri="{FF2B5EF4-FFF2-40B4-BE49-F238E27FC236}">
                <a16:creationId xmlns:a16="http://schemas.microsoft.com/office/drawing/2014/main" id="{9E3F8282-E442-43DE-977F-A846000500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8" name="Footer Placeholder 21">
            <a:extLst>
              <a:ext uri="{FF2B5EF4-FFF2-40B4-BE49-F238E27FC236}">
                <a16:creationId xmlns:a16="http://schemas.microsoft.com/office/drawing/2014/main" id="{45FABC44-CAAF-4AAA-BFCD-29A7B994D6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17">
            <a:extLst>
              <a:ext uri="{FF2B5EF4-FFF2-40B4-BE49-F238E27FC236}">
                <a16:creationId xmlns:a16="http://schemas.microsoft.com/office/drawing/2014/main" id="{1E5C2DF1-35E4-4B65-8D43-E27930F782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E96914-9FBC-4132-8BDF-F9566BC098A8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698105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9">
            <a:extLst>
              <a:ext uri="{FF2B5EF4-FFF2-40B4-BE49-F238E27FC236}">
                <a16:creationId xmlns:a16="http://schemas.microsoft.com/office/drawing/2014/main" id="{31F1DF89-4453-4380-9557-50D8347111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Footer Placeholder 21">
            <a:extLst>
              <a:ext uri="{FF2B5EF4-FFF2-40B4-BE49-F238E27FC236}">
                <a16:creationId xmlns:a16="http://schemas.microsoft.com/office/drawing/2014/main" id="{ED315BDC-D2A0-400F-BD1B-4B155739DC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17">
            <a:extLst>
              <a:ext uri="{FF2B5EF4-FFF2-40B4-BE49-F238E27FC236}">
                <a16:creationId xmlns:a16="http://schemas.microsoft.com/office/drawing/2014/main" id="{4CB80DCD-F6C4-481D-A59C-688585B645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6661E-164A-41DE-908A-D601C972D672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41389833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9">
            <a:extLst>
              <a:ext uri="{FF2B5EF4-FFF2-40B4-BE49-F238E27FC236}">
                <a16:creationId xmlns:a16="http://schemas.microsoft.com/office/drawing/2014/main" id="{0B691F75-B48E-4775-A24F-74FBF135E9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Footer Placeholder 21">
            <a:extLst>
              <a:ext uri="{FF2B5EF4-FFF2-40B4-BE49-F238E27FC236}">
                <a16:creationId xmlns:a16="http://schemas.microsoft.com/office/drawing/2014/main" id="{9E828E55-3975-4F58-B7DD-49E5EBE3A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17">
            <a:extLst>
              <a:ext uri="{FF2B5EF4-FFF2-40B4-BE49-F238E27FC236}">
                <a16:creationId xmlns:a16="http://schemas.microsoft.com/office/drawing/2014/main" id="{0CF1AE2B-1B09-422E-9289-B30B89CBC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47D8E35-9985-4C04-89FD-CA4D188196AF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8629790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9">
            <a:extLst>
              <a:ext uri="{FF2B5EF4-FFF2-40B4-BE49-F238E27FC236}">
                <a16:creationId xmlns:a16="http://schemas.microsoft.com/office/drawing/2014/main" id="{F8CDFE72-A209-4025-8EAC-E665CE0663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Footer Placeholder 21">
            <a:extLst>
              <a:ext uri="{FF2B5EF4-FFF2-40B4-BE49-F238E27FC236}">
                <a16:creationId xmlns:a16="http://schemas.microsoft.com/office/drawing/2014/main" id="{BA63197A-924D-4BE4-ADC4-104DB70499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17">
            <a:extLst>
              <a:ext uri="{FF2B5EF4-FFF2-40B4-BE49-F238E27FC236}">
                <a16:creationId xmlns:a16="http://schemas.microsoft.com/office/drawing/2014/main" id="{6E78A41B-D015-4A4D-BDBC-5336C08BED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9852B1-21A6-49D9-9668-2D6E7960315C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7241265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nip and Round Single Corner Rectangle 13">
            <a:extLst>
              <a:ext uri="{FF2B5EF4-FFF2-40B4-BE49-F238E27FC236}">
                <a16:creationId xmlns:a16="http://schemas.microsoft.com/office/drawing/2014/main" id="{C6A01935-CE0D-4823-842A-AB7E48A523F4}"/>
              </a:ext>
            </a:extLst>
          </p:cNvPr>
          <p:cNvSpPr/>
          <p:nvPr/>
        </p:nvSpPr>
        <p:spPr>
          <a:xfrm rot="420000" flipV="1">
            <a:off x="3165475" y="1108075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6" name="Right Triangle 5">
            <a:extLst>
              <a:ext uri="{FF2B5EF4-FFF2-40B4-BE49-F238E27FC236}">
                <a16:creationId xmlns:a16="http://schemas.microsoft.com/office/drawing/2014/main" id="{D069454F-9831-40DA-9538-06DEBE551EE0}"/>
              </a:ext>
            </a:extLst>
          </p:cNvPr>
          <p:cNvSpPr/>
          <p:nvPr/>
        </p:nvSpPr>
        <p:spPr>
          <a:xfrm rot="420000" flipV="1">
            <a:off x="8004175" y="5359400"/>
            <a:ext cx="155575" cy="155575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 dirty="0"/>
          </a:p>
        </p:txBody>
      </p:sp>
      <p:sp>
        <p:nvSpPr>
          <p:cNvPr id="7" name="Freeform 15">
            <a:extLst>
              <a:ext uri="{FF2B5EF4-FFF2-40B4-BE49-F238E27FC236}">
                <a16:creationId xmlns:a16="http://schemas.microsoft.com/office/drawing/2014/main" id="{6CF84040-30BD-4BB7-864E-44C65C6EAD5A}"/>
              </a:ext>
            </a:extLst>
          </p:cNvPr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16">
            <a:extLst>
              <a:ext uri="{FF2B5EF4-FFF2-40B4-BE49-F238E27FC236}">
                <a16:creationId xmlns:a16="http://schemas.microsoft.com/office/drawing/2014/main" id="{D15408FC-F523-4460-8B7D-53202851D508}"/>
              </a:ext>
            </a:extLst>
          </p:cNvPr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l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dirty="0"/>
              <a:t>Click icon to add picture</a:t>
            </a:r>
          </a:p>
        </p:txBody>
      </p:sp>
      <p:sp>
        <p:nvSpPr>
          <p:cNvPr id="9" name="Date Placeholder 4">
            <a:extLst>
              <a:ext uri="{FF2B5EF4-FFF2-40B4-BE49-F238E27FC236}">
                <a16:creationId xmlns:a16="http://schemas.microsoft.com/office/drawing/2014/main" id="{03697A14-5058-4881-BEC8-674A05DB9A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>
            <a:extLst>
              <a:ext uri="{FF2B5EF4-FFF2-40B4-BE49-F238E27FC236}">
                <a16:creationId xmlns:a16="http://schemas.microsoft.com/office/drawing/2014/main" id="{83D8F454-3F08-409C-9D15-56C9AF018C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>
            <a:extLst>
              <a:ext uri="{FF2B5EF4-FFF2-40B4-BE49-F238E27FC236}">
                <a16:creationId xmlns:a16="http://schemas.microsoft.com/office/drawing/2014/main" id="{71EC531B-638E-4B5E-BE14-2D54AF7AEF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9651BA-BF6D-4FBE-A993-7C934AC0CA99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37808652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>
            <a:extLst>
              <a:ext uri="{FF2B5EF4-FFF2-40B4-BE49-F238E27FC236}">
                <a16:creationId xmlns:a16="http://schemas.microsoft.com/office/drawing/2014/main" id="{7E226580-5DEF-48AF-9910-533BE6326A3E}"/>
              </a:ext>
            </a:extLst>
          </p:cNvPr>
          <p:cNvSpPr>
            <a:spLocks/>
          </p:cNvSpPr>
          <p:nvPr/>
        </p:nvSpPr>
        <p:spPr bwMode="auto">
          <a:xfrm>
            <a:off x="-9525" y="-7938"/>
            <a:ext cx="9163050" cy="104140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8" name="Freeform 7">
            <a:extLst>
              <a:ext uri="{FF2B5EF4-FFF2-40B4-BE49-F238E27FC236}">
                <a16:creationId xmlns:a16="http://schemas.microsoft.com/office/drawing/2014/main" id="{E87C273B-615F-4580-9FC4-A9691C0AD307}"/>
              </a:ext>
            </a:extLst>
          </p:cNvPr>
          <p:cNvSpPr>
            <a:spLocks/>
          </p:cNvSpPr>
          <p:nvPr/>
        </p:nvSpPr>
        <p:spPr bwMode="auto">
          <a:xfrm>
            <a:off x="4381500" y="-7938"/>
            <a:ext cx="4762500" cy="6381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1" hangingPunct="1">
              <a:defRPr/>
            </a:pPr>
            <a:endParaRPr lang="en-US" dirty="0">
              <a:latin typeface="+mn-lt"/>
            </a:endParaRPr>
          </a:p>
        </p:txBody>
      </p:sp>
      <p:sp>
        <p:nvSpPr>
          <p:cNvPr id="1028" name="Title Placeholder 8">
            <a:extLst>
              <a:ext uri="{FF2B5EF4-FFF2-40B4-BE49-F238E27FC236}">
                <a16:creationId xmlns:a16="http://schemas.microsoft.com/office/drawing/2014/main" id="{37E3D8D0-7A27-4729-BCF2-47C6A630D686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457200" y="762000"/>
            <a:ext cx="8229600" cy="108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4572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9" name="Text Placeholder 29">
            <a:extLst>
              <a:ext uri="{FF2B5EF4-FFF2-40B4-BE49-F238E27FC236}">
                <a16:creationId xmlns:a16="http://schemas.microsoft.com/office/drawing/2014/main" id="{09E363E1-6E26-49C7-B6BA-EA56659AEBCC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457200" y="1935163"/>
            <a:ext cx="8229600" cy="43894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" name="Date Placeholder 9">
            <a:extLst>
              <a:ext uri="{FF2B5EF4-FFF2-40B4-BE49-F238E27FC236}">
                <a16:creationId xmlns:a16="http://schemas.microsoft.com/office/drawing/2014/main" id="{6485B435-1720-4138-B037-2B738BA4CB0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22" name="Footer Placeholder 21">
            <a:extLst>
              <a:ext uri="{FF2B5EF4-FFF2-40B4-BE49-F238E27FC236}">
                <a16:creationId xmlns:a16="http://schemas.microsoft.com/office/drawing/2014/main" id="{3DE86DA2-DD22-4561-AFC8-69DF8397F2F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  <a:latin typeface="Arial" charset="0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8" name="Slide Number Placeholder 17">
            <a:extLst>
              <a:ext uri="{FF2B5EF4-FFF2-40B4-BE49-F238E27FC236}">
                <a16:creationId xmlns:a16="http://schemas.microsoft.com/office/drawing/2014/main" id="{82A44B0D-579D-47D2-A20E-751F65251E9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solidFill>
                  <a:srgbClr val="045C75"/>
                </a:solidFill>
              </a:defRPr>
            </a:lvl1pPr>
          </a:lstStyle>
          <a:p>
            <a:pPr>
              <a:defRPr/>
            </a:pPr>
            <a:fld id="{6EB5DF44-C004-457E-B740-09AB307D4725}" type="slidenum">
              <a:rPr lang="en-US" altLang="en-US"/>
              <a:pPr>
                <a:defRPr/>
              </a:pPr>
              <a:t>‹#›</a:t>
            </a:fld>
            <a:endParaRPr lang="en-US" altLang="en-US" dirty="0"/>
          </a:p>
        </p:txBody>
      </p:sp>
      <p:grpSp>
        <p:nvGrpSpPr>
          <p:cNvPr id="1033" name="Group 1">
            <a:extLst>
              <a:ext uri="{FF2B5EF4-FFF2-40B4-BE49-F238E27FC236}">
                <a16:creationId xmlns:a16="http://schemas.microsoft.com/office/drawing/2014/main" id="{1EA4D3A3-B294-4738-B7BA-BD0660DC90D0}"/>
              </a:ext>
            </a:extLst>
          </p:cNvPr>
          <p:cNvGrpSpPr>
            <a:grpSpLocks/>
          </p:cNvGrpSpPr>
          <p:nvPr/>
        </p:nvGrpSpPr>
        <p:grpSpPr bwMode="auto">
          <a:xfrm>
            <a:off x="-19050" y="203200"/>
            <a:ext cx="9180513" cy="647700"/>
            <a:chOff x="-19045" y="216550"/>
            <a:chExt cx="9180548" cy="649224"/>
          </a:xfrm>
        </p:grpSpPr>
        <p:sp>
          <p:nvSpPr>
            <p:cNvPr id="12" name="Freeform 11">
              <a:extLst>
                <a:ext uri="{FF2B5EF4-FFF2-40B4-BE49-F238E27FC236}">
                  <a16:creationId xmlns:a16="http://schemas.microsoft.com/office/drawing/2014/main" id="{9E222C3F-F03D-4287-AD35-BF06321804BF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  <p:sp>
          <p:nvSpPr>
            <p:cNvPr id="13" name="Freeform 12">
              <a:extLst>
                <a:ext uri="{FF2B5EF4-FFF2-40B4-BE49-F238E27FC236}">
                  <a16:creationId xmlns:a16="http://schemas.microsoft.com/office/drawing/2014/main" id="{8100A930-728C-459C-A755-8A75B6C5E3B9}"/>
                </a:ext>
              </a:extLst>
            </p:cNvPr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 eaLnBrk="1" hangingPunct="1">
                <a:defRPr/>
              </a:pPr>
              <a:endParaRPr lang="en-US" dirty="0">
                <a:latin typeface="Arial" charset="0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6" r:id="rId1"/>
    <p:sldLayoutId id="2147483808" r:id="rId2"/>
    <p:sldLayoutId id="2147483817" r:id="rId3"/>
    <p:sldLayoutId id="2147483809" r:id="rId4"/>
    <p:sldLayoutId id="2147483810" r:id="rId5"/>
    <p:sldLayoutId id="2147483811" r:id="rId6"/>
    <p:sldLayoutId id="2147483812" r:id="rId7"/>
    <p:sldLayoutId id="2147483813" r:id="rId8"/>
    <p:sldLayoutId id="2147483818" r:id="rId9"/>
    <p:sldLayoutId id="2147483814" r:id="rId10"/>
    <p:sldLayoutId id="2147483815" r:id="rId11"/>
    <p:sldLayoutId id="2147483819" r:id="rId12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0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5000">
          <a:solidFill>
            <a:schemeClr val="tx2"/>
          </a:solidFill>
          <a:latin typeface="Calibri" pitchFamily="34" charset="0"/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95000"/>
        <a:buFont typeface="Wingdings 2" panose="05020102010507070707" pitchFamily="18" charset="2"/>
        <a:buChar char="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46063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85000"/>
        <a:buFont typeface="Wingdings 2" panose="05020102010507070707" pitchFamily="18" charset="2"/>
        <a:buChar char="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06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 2" panose="05020102010507070707" pitchFamily="18" charset="2"/>
        <a:buChar char=""/>
        <a:defRPr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7450" indent="-209550" algn="l" rtl="0" eaLnBrk="0" fontAlgn="base" hangingPunct="0">
        <a:spcBef>
          <a:spcPct val="20000"/>
        </a:spcBef>
        <a:spcAft>
          <a:spcPct val="0"/>
        </a:spcAft>
        <a:buClr>
          <a:srgbClr val="0BD0D9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2088" indent="-209550" algn="l" rtl="0" eaLnBrk="0" fontAlgn="base" hangingPunct="0">
        <a:spcBef>
          <a:spcPct val="20000"/>
        </a:spcBef>
        <a:spcAft>
          <a:spcPct val="0"/>
        </a:spcAft>
        <a:buClr>
          <a:srgbClr val="10CF9B"/>
        </a:buClr>
        <a:buSzPct val="65000"/>
        <a:buFont typeface="Wingdings 2" panose="05020102010507070707" pitchFamily="18" charset="2"/>
        <a:buChar char="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>
            <a:extLst>
              <a:ext uri="{FF2B5EF4-FFF2-40B4-BE49-F238E27FC236}">
                <a16:creationId xmlns:a16="http://schemas.microsoft.com/office/drawing/2014/main" id="{50EC6A0E-542E-402E-9091-8CEDC74A69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304800" y="609600"/>
            <a:ext cx="8382000" cy="1676400"/>
          </a:xfrm>
          <a:ln>
            <a:miter lim="800000"/>
            <a:headEnd/>
            <a:tailEnd/>
          </a:ln>
          <a:extLst/>
        </p:spPr>
        <p:txBody>
          <a:bodyPr anchor="ctr">
            <a:norm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en-US" sz="2400" i="1" dirty="0">
                <a:solidFill>
                  <a:srgbClr val="FFFF00"/>
                </a:solidFill>
                <a:effectLst/>
              </a:rPr>
              <a:t>Meeting of </a:t>
            </a:r>
            <a:br>
              <a:rPr lang="en-US" sz="2400" i="1" dirty="0">
                <a:solidFill>
                  <a:srgbClr val="FFFF00"/>
                </a:solidFill>
                <a:effectLst/>
              </a:rPr>
            </a:br>
            <a:r>
              <a:rPr lang="en-US" sz="2400" i="1" dirty="0">
                <a:solidFill>
                  <a:srgbClr val="FFFF00"/>
                </a:solidFill>
                <a:effectLst/>
              </a:rPr>
              <a:t>Regional Body and Compact Council Science Team</a:t>
            </a:r>
            <a:br>
              <a:rPr lang="en-US" sz="2400" i="1" dirty="0">
                <a:solidFill>
                  <a:srgbClr val="FFFF00"/>
                </a:solidFill>
                <a:effectLst/>
              </a:rPr>
            </a:br>
            <a:r>
              <a:rPr lang="en-US" sz="2400" i="1" dirty="0">
                <a:solidFill>
                  <a:srgbClr val="FFFF00"/>
                </a:solidFill>
                <a:effectLst/>
              </a:rPr>
              <a:t>September 17-18, 2019</a:t>
            </a:r>
            <a:endParaRPr lang="en-US" sz="2400" i="1" dirty="0">
              <a:solidFill>
                <a:schemeClr val="tx2">
                  <a:tint val="100000"/>
                  <a:shade val="90000"/>
                  <a:satMod val="250000"/>
                  <a:alpha val="100000"/>
                </a:schemeClr>
              </a:solidFill>
            </a:endParaRPr>
          </a:p>
        </p:txBody>
      </p:sp>
      <p:sp>
        <p:nvSpPr>
          <p:cNvPr id="8195" name="Rectangle 3">
            <a:extLst>
              <a:ext uri="{FF2B5EF4-FFF2-40B4-BE49-F238E27FC236}">
                <a16:creationId xmlns:a16="http://schemas.microsoft.com/office/drawing/2014/main" id="{F671EFBB-D57F-4CC3-AF94-E71650AD8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1000" y="2438400"/>
            <a:ext cx="8382000" cy="3886200"/>
          </a:xfrm>
        </p:spPr>
        <p:txBody>
          <a:bodyPr/>
          <a:lstStyle/>
          <a:p>
            <a:pPr marR="0" eaLnBrk="1" hangingPunct="1">
              <a:spcBef>
                <a:spcPct val="0"/>
              </a:spcBef>
            </a:pPr>
            <a:endParaRPr lang="en-US" altLang="en-US" sz="2400" dirty="0"/>
          </a:p>
          <a:p>
            <a:pPr marR="0" algn="ctr" eaLnBrk="1" hangingPunct="1">
              <a:spcBef>
                <a:spcPct val="0"/>
              </a:spcBef>
            </a:pPr>
            <a:r>
              <a:rPr lang="en-US" altLang="en-US" sz="3200" i="1" dirty="0">
                <a:solidFill>
                  <a:srgbClr val="FFFF00"/>
                </a:solidFill>
              </a:rPr>
              <a:t>The Great Lakes-St. Lawrence </a:t>
            </a:r>
            <a:br>
              <a:rPr lang="en-US" altLang="en-US" sz="3200" i="1" dirty="0">
                <a:solidFill>
                  <a:srgbClr val="FFFF00"/>
                </a:solidFill>
              </a:rPr>
            </a:br>
            <a:r>
              <a:rPr lang="en-US" altLang="en-US" sz="3200" i="1" dirty="0">
                <a:solidFill>
                  <a:srgbClr val="FFFF00"/>
                </a:solidFill>
              </a:rPr>
              <a:t>Water Use Repository—current overview </a:t>
            </a:r>
            <a:br>
              <a:rPr lang="en-US" altLang="en-US" sz="3200" i="1" dirty="0">
                <a:solidFill>
                  <a:srgbClr val="FFFF00"/>
                </a:solidFill>
              </a:rPr>
            </a:br>
            <a:r>
              <a:rPr lang="en-US" altLang="en-US" sz="3200" i="1" dirty="0">
                <a:solidFill>
                  <a:srgbClr val="FFFF00"/>
                </a:solidFill>
              </a:rPr>
              <a:t>and additional needs</a:t>
            </a:r>
          </a:p>
          <a:p>
            <a:pPr marR="0" algn="ctr" eaLnBrk="1" hangingPunct="1">
              <a:spcBef>
                <a:spcPct val="0"/>
              </a:spcBef>
            </a:pPr>
            <a:endParaRPr lang="en-US" altLang="en-US" sz="2800" i="1" dirty="0">
              <a:solidFill>
                <a:srgbClr val="FFFF00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endParaRPr lang="en-US" altLang="en-US" sz="2800" dirty="0">
              <a:solidFill>
                <a:srgbClr val="FFFF00"/>
              </a:solidFill>
            </a:endParaRPr>
          </a:p>
          <a:p>
            <a:pPr marR="0" algn="ctr" eaLnBrk="1" hangingPunct="1">
              <a:spcBef>
                <a:spcPct val="0"/>
              </a:spcBef>
            </a:pPr>
            <a:r>
              <a:rPr lang="en-US" altLang="en-US" sz="2800" dirty="0">
                <a:solidFill>
                  <a:srgbClr val="FFFF00"/>
                </a:solidFill>
              </a:rPr>
              <a:t>Tom Crane</a:t>
            </a:r>
          </a:p>
          <a:p>
            <a:pPr marR="0" algn="ctr" eaLnBrk="1" hangingPunct="1">
              <a:spcBef>
                <a:spcPct val="0"/>
              </a:spcBef>
            </a:pPr>
            <a:r>
              <a:rPr lang="en-US" altLang="en-US" sz="2800" dirty="0">
                <a:solidFill>
                  <a:srgbClr val="FFFF00"/>
                </a:solidFill>
              </a:rPr>
              <a:t>Great Lakes Commission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>
            <a:extLst>
              <a:ext uri="{FF2B5EF4-FFF2-40B4-BE49-F238E27FC236}">
                <a16:creationId xmlns:a16="http://schemas.microsoft.com/office/drawing/2014/main" id="{EF4269B1-89EA-4C6E-88D6-F3859C3606DC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>
            <a:normAutofit/>
          </a:bodyPr>
          <a:lstStyle/>
          <a:p>
            <a:pPr marL="54864" algn="ctr" eaLnBrk="1" fontAlgn="auto" hangingPunct="1">
              <a:spcAft>
                <a:spcPts val="0"/>
              </a:spcAft>
              <a:defRPr/>
            </a:pPr>
            <a:r>
              <a:rPr lang="en-US" dirty="0">
                <a:solidFill>
                  <a:schemeClr val="tx2">
                    <a:tint val="100000"/>
                    <a:shade val="90000"/>
                    <a:satMod val="250000"/>
                    <a:alpha val="100000"/>
                  </a:schemeClr>
                </a:solidFill>
              </a:rPr>
              <a:t>Questions?</a:t>
            </a:r>
          </a:p>
        </p:txBody>
      </p:sp>
      <p:sp>
        <p:nvSpPr>
          <p:cNvPr id="20483" name="Content Placeholder 5">
            <a:extLst>
              <a:ext uri="{FF2B5EF4-FFF2-40B4-BE49-F238E27FC236}">
                <a16:creationId xmlns:a16="http://schemas.microsoft.com/office/drawing/2014/main" id="{2E3305FD-45AF-4456-9CF4-B157799001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209800"/>
            <a:ext cx="8077200" cy="4389437"/>
          </a:xfrm>
        </p:spPr>
        <p:txBody>
          <a:bodyPr/>
          <a:lstStyle/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Thomas R. Crane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Deputy Director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Great Lakes Commission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1300 Victors Way, Suite 1350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Ann Arbor, MI  48108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endParaRPr lang="en-US" altLang="en-US" dirty="0"/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734-971-9135, ext. 6062</a:t>
            </a:r>
          </a:p>
          <a:p>
            <a:pPr marL="114300" lvl="2" indent="0" algn="ctr" eaLnBrk="1" hangingPunct="1">
              <a:buFont typeface="Wingdings 2" panose="05020102010507070707" pitchFamily="18" charset="2"/>
              <a:buNone/>
            </a:pPr>
            <a:r>
              <a:rPr lang="en-US" altLang="en-US" dirty="0"/>
              <a:t>tcrane@glc.org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>
            <a:extLst>
              <a:ext uri="{FF2B5EF4-FFF2-40B4-BE49-F238E27FC236}">
                <a16:creationId xmlns:a16="http://schemas.microsoft.com/office/drawing/2014/main" id="{50C9B1CB-67A1-4568-95FA-994D085B35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sz="3200" dirty="0"/>
              <a:t>History of the Great Lakes-St. Lawrence Regional Water Use Database</a:t>
            </a:r>
          </a:p>
        </p:txBody>
      </p:sp>
      <p:sp>
        <p:nvSpPr>
          <p:cNvPr id="10243" name="Content Placeholder 2">
            <a:extLst>
              <a:ext uri="{FF2B5EF4-FFF2-40B4-BE49-F238E27FC236}">
                <a16:creationId xmlns:a16="http://schemas.microsoft.com/office/drawing/2014/main" id="{9B8283FE-83B1-4C60-8CFB-FB3B9BC3DE0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935163"/>
            <a:ext cx="8229600" cy="461803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Managed by the Great Lakes Commission (since 1988). </a:t>
            </a:r>
            <a:br>
              <a:rPr lang="en-US" altLang="en-US" sz="2000" dirty="0"/>
            </a:br>
            <a:r>
              <a:rPr lang="en-US" altLang="en-US" sz="2000" dirty="0"/>
              <a:t>GLC serves as the data base repository under a MOU with the </a:t>
            </a:r>
            <a:br>
              <a:rPr lang="en-US" altLang="en-US" sz="2000" dirty="0"/>
            </a:br>
            <a:r>
              <a:rPr lang="en-US" altLang="en-US" sz="2000" dirty="0"/>
              <a:t>Great Lakes-St. Lawrence Governors and Premiers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Supports the states and provinces in implementing:</a:t>
            </a:r>
          </a:p>
          <a:p>
            <a:pPr marL="800100" lvl="1"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Article 4 (</a:t>
            </a:r>
            <a:r>
              <a:rPr lang="en-US" altLang="en-US" sz="2000" i="1" dirty="0"/>
              <a:t>Water Management and Regulation)</a:t>
            </a:r>
            <a:r>
              <a:rPr lang="en-US" altLang="en-US" sz="2000" dirty="0"/>
              <a:t> of GL-SL River Basin Water Resources Compact </a:t>
            </a:r>
          </a:p>
          <a:p>
            <a:pPr marL="800100" lvl="1"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Article 301 (</a:t>
            </a:r>
            <a:r>
              <a:rPr lang="en-US" altLang="en-US" sz="2000" i="1" dirty="0"/>
              <a:t>Information)</a:t>
            </a:r>
            <a:r>
              <a:rPr lang="en-US" altLang="en-US" sz="2000" dirty="0"/>
              <a:t> of the GL-SL River Basin Sustainable Water Resources Agreement.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Reports for years 1987-1993 and 1998-2014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2009 Water Use Data Protocols define the responsibilities of the States and Provinces to provide data</a:t>
            </a:r>
          </a:p>
          <a:p>
            <a:pPr>
              <a:spcBef>
                <a:spcPts val="0"/>
              </a:spcBef>
              <a:spcAft>
                <a:spcPts val="900"/>
              </a:spcAft>
            </a:pPr>
            <a:r>
              <a:rPr lang="en-US" altLang="en-US" sz="2000" dirty="0"/>
              <a:t>Protocols fully implemented beginning with the 2012 Annual Report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>
            <a:extLst>
              <a:ext uri="{FF2B5EF4-FFF2-40B4-BE49-F238E27FC236}">
                <a16:creationId xmlns:a16="http://schemas.microsoft.com/office/drawing/2014/main" id="{E674C90A-5FC1-4505-AD57-80DE8593D7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dirty="0"/>
              <a:t>Article 301 and Section 4.1</a:t>
            </a:r>
          </a:p>
        </p:txBody>
      </p:sp>
      <p:sp>
        <p:nvSpPr>
          <p:cNvPr id="11267" name="Content Placeholder 2">
            <a:extLst>
              <a:ext uri="{FF2B5EF4-FFF2-40B4-BE49-F238E27FC236}">
                <a16:creationId xmlns:a16="http://schemas.microsoft.com/office/drawing/2014/main" id="{0B61542D-6EE1-46CC-8E63-E9A3DF937F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752600"/>
            <a:ext cx="80010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altLang="en-US" sz="2400" dirty="0"/>
              <a:t>Develop and maintain a water resources inventory of compatible water use information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altLang="en-US" sz="2400" dirty="0"/>
              <a:t>Report on all diversions and withdrawals and consumptive uses in excess of 100,000 gallons per day (379,000 litres per day)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altLang="en-US" sz="2400" dirty="0"/>
              <a:t>Report aggregated information annually to the parties and available to the public</a:t>
            </a:r>
          </a:p>
          <a:p>
            <a:pPr>
              <a:spcBef>
                <a:spcPts val="0"/>
              </a:spcBef>
              <a:spcAft>
                <a:spcPts val="1000"/>
              </a:spcAft>
            </a:pPr>
            <a:r>
              <a:rPr lang="en-US" altLang="en-US" sz="2400" b="1" dirty="0"/>
              <a:t>Help the parties to improve the sources and applications of scientific information regarding the waters of the basin and impacts of withdrawals and diversions  from various locations and sources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1">
            <a:extLst>
              <a:ext uri="{FF2B5EF4-FFF2-40B4-BE49-F238E27FC236}">
                <a16:creationId xmlns:a16="http://schemas.microsoft.com/office/drawing/2014/main" id="{1E84656A-6F84-4B36-87F7-EA871B1C63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dirty="0"/>
              <a:t>Database Contents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93F42E21-5335-454A-8E58-14267AF2F99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9099055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>
            <a:extLst>
              <a:ext uri="{FF2B5EF4-FFF2-40B4-BE49-F238E27FC236}">
                <a16:creationId xmlns:a16="http://schemas.microsoft.com/office/drawing/2014/main" id="{6A981762-23A6-4273-9967-A7D1830E98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sz="3600" dirty="0"/>
              <a:t>Annual Database Update Schedule/Process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B474802C-10E3-4107-BD4D-8162A8DD021B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446441" y="1764652"/>
          <a:ext cx="8229600" cy="4419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4340" name="TextBox 4">
            <a:extLst>
              <a:ext uri="{FF2B5EF4-FFF2-40B4-BE49-F238E27FC236}">
                <a16:creationId xmlns:a16="http://schemas.microsoft.com/office/drawing/2014/main" id="{1859D38B-C49C-4945-A2D6-253CF96C344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1719263"/>
            <a:ext cx="1612900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dirty="0"/>
              <a:t>May - August</a:t>
            </a:r>
          </a:p>
        </p:txBody>
      </p:sp>
      <p:sp>
        <p:nvSpPr>
          <p:cNvPr id="14341" name="TextBox 5">
            <a:extLst>
              <a:ext uri="{FF2B5EF4-FFF2-40B4-BE49-F238E27FC236}">
                <a16:creationId xmlns:a16="http://schemas.microsoft.com/office/drawing/2014/main" id="{1041CFBF-05BC-411E-AB7B-C597BC88F72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754438" y="1704975"/>
            <a:ext cx="16129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dirty="0"/>
              <a:t>August</a:t>
            </a:r>
          </a:p>
        </p:txBody>
      </p:sp>
      <p:sp>
        <p:nvSpPr>
          <p:cNvPr id="14342" name="TextBox 6">
            <a:extLst>
              <a:ext uri="{FF2B5EF4-FFF2-40B4-BE49-F238E27FC236}">
                <a16:creationId xmlns:a16="http://schemas.microsoft.com/office/drawing/2014/main" id="{76857EAC-49A1-4070-A1B1-0556811B4CC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80200" y="1719263"/>
            <a:ext cx="1614488" cy="368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r>
              <a:rPr lang="en-US" altLang="en-US" dirty="0"/>
              <a:t>September</a:t>
            </a:r>
          </a:p>
        </p:txBody>
      </p:sp>
      <p:sp>
        <p:nvSpPr>
          <p:cNvPr id="14343" name="TextBox 7">
            <a:extLst>
              <a:ext uri="{FF2B5EF4-FFF2-40B4-BE49-F238E27FC236}">
                <a16:creationId xmlns:a16="http://schemas.microsoft.com/office/drawing/2014/main" id="{65BF7203-58CF-4D51-9EEC-EFA790664C3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28675" y="5511800"/>
            <a:ext cx="1612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September</a:t>
            </a:r>
          </a:p>
        </p:txBody>
      </p:sp>
      <p:sp>
        <p:nvSpPr>
          <p:cNvPr id="14344" name="TextBox 8">
            <a:extLst>
              <a:ext uri="{FF2B5EF4-FFF2-40B4-BE49-F238E27FC236}">
                <a16:creationId xmlns:a16="http://schemas.microsoft.com/office/drawing/2014/main" id="{A5A1F0BE-AF8D-4F23-BB4D-0CB4E89E8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971800" y="5511800"/>
            <a:ext cx="32004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October - November</a:t>
            </a:r>
          </a:p>
        </p:txBody>
      </p:sp>
      <p:sp>
        <p:nvSpPr>
          <p:cNvPr id="14345" name="TextBox 9">
            <a:extLst>
              <a:ext uri="{FF2B5EF4-FFF2-40B4-BE49-F238E27FC236}">
                <a16:creationId xmlns:a16="http://schemas.microsoft.com/office/drawing/2014/main" id="{41CD4C37-E0AD-47A4-9EEC-592AB64B1D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02425" y="5511800"/>
            <a:ext cx="1612900" cy="646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/>
            <a:endParaRPr lang="en-US" altLang="en-US" dirty="0"/>
          </a:p>
          <a:p>
            <a:pPr algn="ctr"/>
            <a:r>
              <a:rPr lang="en-US" altLang="en-US" dirty="0"/>
              <a:t>December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>
            <a:extLst>
              <a:ext uri="{FF2B5EF4-FFF2-40B4-BE49-F238E27FC236}">
                <a16:creationId xmlns:a16="http://schemas.microsoft.com/office/drawing/2014/main" id="{5F81CAD6-E543-45DB-A3C9-780D0C9857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dirty="0"/>
              <a:t>What’s Gone Well?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9C512-FD03-4AF7-8709-E383376F74A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14400" y="1981200"/>
            <a:ext cx="7543800" cy="425608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/>
              <a:t>Since 2012, data quality has improved.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/>
              <a:t>Improved compliance in water use data collection and reporting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/>
              <a:t>Improved documentation of data sources </a:t>
            </a:r>
          </a:p>
          <a:p>
            <a:pPr>
              <a:spcBef>
                <a:spcPts val="0"/>
              </a:spcBef>
              <a:spcAft>
                <a:spcPts val="1200"/>
              </a:spcAft>
              <a:defRPr/>
            </a:pPr>
            <a:r>
              <a:rPr lang="en-US" dirty="0"/>
              <a:t>Higher commitment/investment by states and provinces in their water use data collection and reporting programs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3CE0009-CCE9-46F6-BF09-7668DD76F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819150"/>
            <a:ext cx="8229600" cy="1085850"/>
          </a:xfrm>
        </p:spPr>
        <p:txBody>
          <a:bodyPr/>
          <a:lstStyle/>
          <a:p>
            <a:pPr algn="ctr"/>
            <a:r>
              <a:rPr lang="en-US" altLang="en-US" sz="3200" dirty="0"/>
              <a:t>Ongoing Needs/Areas for Improvement</a:t>
            </a:r>
          </a:p>
        </p:txBody>
      </p:sp>
      <p:sp>
        <p:nvSpPr>
          <p:cNvPr id="17411" name="Content Placeholder 2">
            <a:extLst>
              <a:ext uri="{FF2B5EF4-FFF2-40B4-BE49-F238E27FC236}">
                <a16:creationId xmlns:a16="http://schemas.microsoft.com/office/drawing/2014/main" id="{FC0807B7-F032-472A-A38D-A5C7188B726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752601"/>
            <a:ext cx="8229600" cy="4572000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400" dirty="0"/>
              <a:t>Improve consumptive use reporting; encourage more direct measurement, more refined estimation protocols and greater consistency in use of coefficients across categories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400" dirty="0"/>
              <a:t>More detailed diversion reporting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400" dirty="0"/>
              <a:t>Invest time and resources to research and better explain unexpected/unusual changes in data from one year to the next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400" dirty="0"/>
              <a:t>Continued commitment to improve data collection and reporting; especially for specific categories (i.e., self-supply irrigation and self-supply livestock)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1">
            <a:extLst>
              <a:ext uri="{FF2B5EF4-FFF2-40B4-BE49-F238E27FC236}">
                <a16:creationId xmlns:a16="http://schemas.microsoft.com/office/drawing/2014/main" id="{93CE0009-CCE9-46F6-BF09-7668DD76F1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sz="3200" dirty="0"/>
              <a:t>Reporting Compliance by Water Use Sector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D11355B9-77E4-4F59-A2C1-2660539BEC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28933" y="1524000"/>
            <a:ext cx="8086135" cy="4964888"/>
          </a:xfrm>
        </p:spPr>
      </p:pic>
    </p:spTree>
    <p:extLst>
      <p:ext uri="{BB962C8B-B14F-4D97-AF65-F5344CB8AC3E}">
        <p14:creationId xmlns:p14="http://schemas.microsoft.com/office/powerpoint/2010/main" val="7641215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>
            <a:extLst>
              <a:ext uri="{FF2B5EF4-FFF2-40B4-BE49-F238E27FC236}">
                <a16:creationId xmlns:a16="http://schemas.microsoft.com/office/drawing/2014/main" id="{77C8B248-0C55-42F1-8886-9F3ECB8822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762000"/>
            <a:ext cx="8229600" cy="1085850"/>
          </a:xfrm>
        </p:spPr>
        <p:txBody>
          <a:bodyPr/>
          <a:lstStyle/>
          <a:p>
            <a:pPr algn="ctr"/>
            <a:r>
              <a:rPr lang="en-US" altLang="en-US" sz="2800" dirty="0"/>
              <a:t>Issues To Be Addressed:</a:t>
            </a:r>
            <a:br>
              <a:rPr lang="en-US" altLang="en-US" sz="2800" dirty="0"/>
            </a:br>
            <a:r>
              <a:rPr lang="en-US" altLang="en-US" sz="2800" dirty="0"/>
              <a:t> Opportunities to Support the Science Strategy</a:t>
            </a:r>
          </a:p>
        </p:txBody>
      </p:sp>
      <p:sp>
        <p:nvSpPr>
          <p:cNvPr id="19459" name="Content Placeholder 2">
            <a:extLst>
              <a:ext uri="{FF2B5EF4-FFF2-40B4-BE49-F238E27FC236}">
                <a16:creationId xmlns:a16="http://schemas.microsoft.com/office/drawing/2014/main" id="{B880B424-E694-4906-B374-D6496E7B556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87563"/>
            <a:ext cx="8001000" cy="4389437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Consider ways that the database can better support the 5-year Cumulative Impact Assessments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Encourage and support sector based research especially related to consumptive use</a:t>
            </a:r>
          </a:p>
          <a:p>
            <a:pPr marL="914400"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altLang="en-US" dirty="0"/>
              <a:t>Thermoelectric power production (cooling)</a:t>
            </a:r>
          </a:p>
          <a:p>
            <a:pPr marL="914400"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altLang="en-US" dirty="0"/>
              <a:t>Agriculture and livestock production</a:t>
            </a:r>
          </a:p>
          <a:p>
            <a:pPr marL="914400" lvl="1">
              <a:spcBef>
                <a:spcPts val="0"/>
              </a:spcBef>
              <a:spcAft>
                <a:spcPts val="1200"/>
              </a:spcAft>
              <a:buFont typeface="Wingdings" panose="05000000000000000000" pitchFamily="2" charset="2"/>
              <a:buChar char="ü"/>
            </a:pPr>
            <a:r>
              <a:rPr lang="en-US" altLang="en-US" dirty="0"/>
              <a:t>Public water supply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dirty="0"/>
              <a:t>Reexamine the benefits of reporting data on a </a:t>
            </a:r>
            <a:br>
              <a:rPr lang="en-US" altLang="en-US" dirty="0"/>
            </a:br>
            <a:r>
              <a:rPr lang="en-US" altLang="en-US" dirty="0"/>
              <a:t>sub-watershed scale</a:t>
            </a:r>
          </a:p>
          <a:p>
            <a:endParaRPr lang="en-US" alt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ppt/theme/themeOverride2.xml><?xml version="1.0" encoding="utf-8"?>
<a:themeOverride xmlns:a="http://schemas.openxmlformats.org/drawingml/2006/main">
  <a:clrScheme name="Flow">
    <a:dk1>
      <a:sysClr val="windowText" lastClr="000000"/>
    </a:dk1>
    <a:lt1>
      <a:sysClr val="window" lastClr="FFFFFF"/>
    </a:lt1>
    <a:dk2>
      <a:srgbClr val="04617B"/>
    </a:dk2>
    <a:lt2>
      <a:srgbClr val="DBF5F9"/>
    </a:lt2>
    <a:accent1>
      <a:srgbClr val="0F6FC6"/>
    </a:accent1>
    <a:accent2>
      <a:srgbClr val="009DD9"/>
    </a:accent2>
    <a:accent3>
      <a:srgbClr val="0BD0D9"/>
    </a:accent3>
    <a:accent4>
      <a:srgbClr val="10CF9B"/>
    </a:accent4>
    <a:accent5>
      <a:srgbClr val="7CCA62"/>
    </a:accent5>
    <a:accent6>
      <a:srgbClr val="A5C249"/>
    </a:accent6>
    <a:hlink>
      <a:srgbClr val="E2D700"/>
    </a:hlink>
    <a:folHlink>
      <a:srgbClr val="85DFD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4616</TotalTime>
  <Words>506</Words>
  <Application>Microsoft Office PowerPoint</Application>
  <PresentationFormat>On-screen Show (4:3)</PresentationFormat>
  <Paragraphs>116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</vt:lpstr>
      <vt:lpstr>Wingdings 2</vt:lpstr>
      <vt:lpstr>Flow</vt:lpstr>
      <vt:lpstr>Meeting of  Regional Body and Compact Council Science Team September 17-18, 2019</vt:lpstr>
      <vt:lpstr>History of the Great Lakes-St. Lawrence Regional Water Use Database</vt:lpstr>
      <vt:lpstr>Article 301 and Section 4.1</vt:lpstr>
      <vt:lpstr>Database Contents</vt:lpstr>
      <vt:lpstr>Annual Database Update Schedule/Process</vt:lpstr>
      <vt:lpstr>What’s Gone Well?</vt:lpstr>
      <vt:lpstr>Ongoing Needs/Areas for Improvement</vt:lpstr>
      <vt:lpstr>Reporting Compliance by Water Use Sector</vt:lpstr>
      <vt:lpstr>Issues To Be Addressed:  Opportunities to Support the Science Strategy</vt:lpstr>
      <vt:lpstr>Questions?</vt:lpstr>
    </vt:vector>
  </TitlesOfParts>
  <Company>G.L.C.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IAGLR’s Conference on Great Lakes Research May 28 - June 1, 2007 University Park, Penn.  Opportunities to Improve Measuring and Estimating Consumptive Uses of Great Lakes Water</dc:title>
  <dc:creator>Great Lakes Commission</dc:creator>
  <cp:lastModifiedBy>Tom Crane</cp:lastModifiedBy>
  <cp:revision>107</cp:revision>
  <cp:lastPrinted>2019-09-16T17:13:30Z</cp:lastPrinted>
  <dcterms:created xsi:type="dcterms:W3CDTF">2007-05-24T17:38:46Z</dcterms:created>
  <dcterms:modified xsi:type="dcterms:W3CDTF">2019-09-16T20:35:50Z</dcterms:modified>
</cp:coreProperties>
</file>